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72" r:id="rId3"/>
    <p:sldId id="259" r:id="rId4"/>
    <p:sldId id="266" r:id="rId5"/>
    <p:sldId id="260" r:id="rId6"/>
    <p:sldId id="262" r:id="rId7"/>
    <p:sldId id="264" r:id="rId8"/>
    <p:sldId id="276" r:id="rId9"/>
    <p:sldId id="277" r:id="rId10"/>
    <p:sldId id="270" r:id="rId11"/>
    <p:sldId id="271" r:id="rId12"/>
    <p:sldId id="263" r:id="rId13"/>
    <p:sldId id="267" r:id="rId14"/>
    <p:sldId id="278" r:id="rId15"/>
    <p:sldId id="275" r:id="rId16"/>
    <p:sldId id="265" r:id="rId17"/>
    <p:sldId id="268" r:id="rId18"/>
  </p:sldIdLst>
  <p:sldSz cx="14630400" cy="8229600"/>
  <p:notesSz cx="8229600" cy="14630400"/>
  <p:embeddedFontLst>
    <p:embeddedFont>
      <p:font typeface="Aptos Narrow" panose="020B0004020202020204" pitchFamily="34" charset="0"/>
      <p:regular r:id="rId20"/>
      <p:bold r:id="rId21"/>
      <p:italic r:id="rId22"/>
      <p:boldItalic r:id="rId23"/>
    </p:embeddedFont>
    <p:embeddedFont>
      <p:font typeface="Inter" panose="020B0604020202020204" charset="0"/>
      <p:regular r:id="rId24"/>
    </p:embeddedFont>
    <p:embeddedFont>
      <p:font typeface="Petrona Bold" pitchFamily="2" charset="0"/>
      <p:bold r:id="rId25"/>
    </p:embeddedFont>
    <p:embeddedFont>
      <p:font typeface="Wingdings 3" panose="05040102010807070707" pitchFamily="18" charset="2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g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g"/><Relationship Id="rId4" Type="http://schemas.openxmlformats.org/officeDocument/2006/relationships/image" Target="../media/image14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g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C49DA3-E072-463E-8C3D-D1243694D794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311FE80-281F-426F-BCFF-F3B8D505FC72}">
      <dgm:prSet phldrT="[Text]" phldr="0"/>
      <dgm:spPr/>
      <dgm:t>
        <a:bodyPr/>
        <a:lstStyle/>
        <a:p>
          <a:r>
            <a:rPr lang="en-IN" dirty="0"/>
            <a:t>Edge Devices</a:t>
          </a:r>
        </a:p>
      </dgm:t>
    </dgm:pt>
    <dgm:pt modelId="{FEDEE771-FC02-4BA9-95D6-39AF9297DF93}" type="parTrans" cxnId="{1C1BE075-5C28-46A3-83E9-7B3880453730}">
      <dgm:prSet/>
      <dgm:spPr/>
      <dgm:t>
        <a:bodyPr/>
        <a:lstStyle/>
        <a:p>
          <a:endParaRPr lang="en-IN"/>
        </a:p>
      </dgm:t>
    </dgm:pt>
    <dgm:pt modelId="{EF17435D-C966-4B91-ACFF-C7462F383366}" type="sibTrans" cxnId="{1C1BE075-5C28-46A3-83E9-7B3880453730}">
      <dgm:prSet/>
      <dgm:spPr/>
      <dgm:t>
        <a:bodyPr/>
        <a:lstStyle/>
        <a:p>
          <a:endParaRPr lang="en-IN"/>
        </a:p>
      </dgm:t>
    </dgm:pt>
    <dgm:pt modelId="{5F23B008-37BC-4048-B914-C6AA713291C4}">
      <dgm:prSet phldrT="[Text]" phldr="0"/>
      <dgm:spPr/>
      <dgm:t>
        <a:bodyPr/>
        <a:lstStyle/>
        <a:p>
          <a:r>
            <a:rPr lang="en-IN" dirty="0"/>
            <a:t>Energy Meters</a:t>
          </a:r>
        </a:p>
      </dgm:t>
    </dgm:pt>
    <dgm:pt modelId="{A15D0237-6417-48DF-A1CF-E7C5509D15CF}" type="parTrans" cxnId="{F9AA8035-4956-47A9-BEA8-446D7173A342}">
      <dgm:prSet/>
      <dgm:spPr/>
      <dgm:t>
        <a:bodyPr/>
        <a:lstStyle/>
        <a:p>
          <a:endParaRPr lang="en-IN"/>
        </a:p>
      </dgm:t>
    </dgm:pt>
    <dgm:pt modelId="{6CB79194-AFFD-45B0-88AA-421EE2D823F2}" type="sibTrans" cxnId="{F9AA8035-4956-47A9-BEA8-446D7173A342}">
      <dgm:prSet/>
      <dgm:spPr/>
      <dgm:t>
        <a:bodyPr/>
        <a:lstStyle/>
        <a:p>
          <a:endParaRPr lang="en-IN"/>
        </a:p>
      </dgm:t>
    </dgm:pt>
    <dgm:pt modelId="{823A7CA9-589A-4C5D-8AF1-37697B22D69C}">
      <dgm:prSet phldrT="[Text]" phldr="0"/>
      <dgm:spPr/>
      <dgm:t>
        <a:bodyPr/>
        <a:lstStyle/>
        <a:p>
          <a:r>
            <a:rPr lang="en-IN" dirty="0"/>
            <a:t>Solar Inverter</a:t>
          </a:r>
        </a:p>
      </dgm:t>
    </dgm:pt>
    <dgm:pt modelId="{7E1367A5-F556-4D10-AE9F-A59846E7D916}" type="parTrans" cxnId="{290B7F21-4117-41D3-85D2-EDF66DBBAD48}">
      <dgm:prSet/>
      <dgm:spPr/>
      <dgm:t>
        <a:bodyPr/>
        <a:lstStyle/>
        <a:p>
          <a:endParaRPr lang="en-IN"/>
        </a:p>
      </dgm:t>
    </dgm:pt>
    <dgm:pt modelId="{CC09FEA4-9E01-4936-A1E9-3D26BD933AB1}" type="sibTrans" cxnId="{290B7F21-4117-41D3-85D2-EDF66DBBAD48}">
      <dgm:prSet/>
      <dgm:spPr/>
      <dgm:t>
        <a:bodyPr/>
        <a:lstStyle/>
        <a:p>
          <a:endParaRPr lang="en-IN"/>
        </a:p>
      </dgm:t>
    </dgm:pt>
    <dgm:pt modelId="{4D52C647-6171-43E8-9F1A-252478AF3267}">
      <dgm:prSet phldrT="[Text]" phldr="0"/>
      <dgm:spPr/>
      <dgm:t>
        <a:bodyPr/>
        <a:lstStyle/>
        <a:p>
          <a:r>
            <a:rPr lang="en-IN" dirty="0"/>
            <a:t>Edge Gateway</a:t>
          </a:r>
        </a:p>
      </dgm:t>
    </dgm:pt>
    <dgm:pt modelId="{D54D57E9-101B-4C38-A33B-EEAF337EE8EB}" type="parTrans" cxnId="{9A96B3B3-D62F-45AE-A01B-710EB171EA73}">
      <dgm:prSet/>
      <dgm:spPr/>
      <dgm:t>
        <a:bodyPr/>
        <a:lstStyle/>
        <a:p>
          <a:endParaRPr lang="en-IN"/>
        </a:p>
      </dgm:t>
    </dgm:pt>
    <dgm:pt modelId="{CC894481-9D47-46E8-BA20-3628D04ED527}" type="sibTrans" cxnId="{9A96B3B3-D62F-45AE-A01B-710EB171EA73}">
      <dgm:prSet/>
      <dgm:spPr/>
      <dgm:t>
        <a:bodyPr/>
        <a:lstStyle/>
        <a:p>
          <a:endParaRPr lang="en-IN"/>
        </a:p>
      </dgm:t>
    </dgm:pt>
    <dgm:pt modelId="{368E129F-F5CB-4BFA-A433-1082B9D0540A}">
      <dgm:prSet phldrT="[Text]" phldr="0"/>
      <dgm:spPr/>
      <dgm:t>
        <a:bodyPr/>
        <a:lstStyle/>
        <a:p>
          <a:r>
            <a:rPr lang="en-IN" dirty="0"/>
            <a:t>Raspberry Pi</a:t>
          </a:r>
        </a:p>
      </dgm:t>
    </dgm:pt>
    <dgm:pt modelId="{965129C6-9268-4673-9060-7A46BF4B0C9C}" type="parTrans" cxnId="{9530965C-FB2E-4397-B540-CE29286F8912}">
      <dgm:prSet/>
      <dgm:spPr/>
      <dgm:t>
        <a:bodyPr/>
        <a:lstStyle/>
        <a:p>
          <a:endParaRPr lang="en-IN"/>
        </a:p>
      </dgm:t>
    </dgm:pt>
    <dgm:pt modelId="{4B85B8B3-9B0E-4BE3-9B6B-FDEE07679ACB}" type="sibTrans" cxnId="{9530965C-FB2E-4397-B540-CE29286F8912}">
      <dgm:prSet/>
      <dgm:spPr/>
      <dgm:t>
        <a:bodyPr/>
        <a:lstStyle/>
        <a:p>
          <a:endParaRPr lang="en-IN"/>
        </a:p>
      </dgm:t>
    </dgm:pt>
    <dgm:pt modelId="{1FC24B1E-2A7A-4744-B9A7-D58F87FBB067}">
      <dgm:prSet phldrT="[Text]" phldr="0"/>
      <dgm:spPr/>
      <dgm:t>
        <a:bodyPr/>
        <a:lstStyle/>
        <a:p>
          <a:r>
            <a:rPr lang="en-IN" dirty="0"/>
            <a:t>Data Ingestion &amp; Processing</a:t>
          </a:r>
        </a:p>
      </dgm:t>
    </dgm:pt>
    <dgm:pt modelId="{A0ED536E-F782-4744-B081-7AA75298EA3A}" type="parTrans" cxnId="{AA837A98-AF4B-481F-BDE2-9A974CEE2F44}">
      <dgm:prSet/>
      <dgm:spPr/>
      <dgm:t>
        <a:bodyPr/>
        <a:lstStyle/>
        <a:p>
          <a:endParaRPr lang="en-IN"/>
        </a:p>
      </dgm:t>
    </dgm:pt>
    <dgm:pt modelId="{0A8CD9C5-13F1-4C16-A5C1-4E0C7FC049F2}" type="sibTrans" cxnId="{AA837A98-AF4B-481F-BDE2-9A974CEE2F44}">
      <dgm:prSet/>
      <dgm:spPr/>
      <dgm:t>
        <a:bodyPr/>
        <a:lstStyle/>
        <a:p>
          <a:endParaRPr lang="en-IN"/>
        </a:p>
      </dgm:t>
    </dgm:pt>
    <dgm:pt modelId="{FD2F57CF-E760-4DF5-BB5F-44386E50CC82}">
      <dgm:prSet phldrT="[Text]" phldr="0"/>
      <dgm:spPr/>
      <dgm:t>
        <a:bodyPr/>
        <a:lstStyle/>
        <a:p>
          <a:r>
            <a:rPr lang="en-IN" dirty="0"/>
            <a:t>Insights</a:t>
          </a:r>
        </a:p>
      </dgm:t>
    </dgm:pt>
    <dgm:pt modelId="{E046A2F5-D497-47C6-907E-64CD2269CED7}" type="parTrans" cxnId="{49028FF0-A02B-4C1B-879E-319ACAB2B7D2}">
      <dgm:prSet/>
      <dgm:spPr/>
      <dgm:t>
        <a:bodyPr/>
        <a:lstStyle/>
        <a:p>
          <a:endParaRPr lang="en-IN"/>
        </a:p>
      </dgm:t>
    </dgm:pt>
    <dgm:pt modelId="{D386571A-24AA-4A67-8243-88895B233EA2}" type="sibTrans" cxnId="{49028FF0-A02B-4C1B-879E-319ACAB2B7D2}">
      <dgm:prSet/>
      <dgm:spPr/>
      <dgm:t>
        <a:bodyPr/>
        <a:lstStyle/>
        <a:p>
          <a:endParaRPr lang="en-IN"/>
        </a:p>
      </dgm:t>
    </dgm:pt>
    <dgm:pt modelId="{9F437194-25BE-411F-B707-B526D861CF55}">
      <dgm:prSet phldrT="[Text]" phldr="0"/>
      <dgm:spPr/>
      <dgm:t>
        <a:bodyPr/>
        <a:lstStyle/>
        <a:p>
          <a:r>
            <a:rPr lang="en-IN" dirty="0"/>
            <a:t>Grafana Dashboards (Real time inference)</a:t>
          </a:r>
        </a:p>
      </dgm:t>
    </dgm:pt>
    <dgm:pt modelId="{29DF2FF4-60DF-495A-BF07-AE0A04BCEAFD}" type="parTrans" cxnId="{C1D4AAD5-B2EB-42E8-B439-F9915E66399C}">
      <dgm:prSet/>
      <dgm:spPr/>
      <dgm:t>
        <a:bodyPr/>
        <a:lstStyle/>
        <a:p>
          <a:endParaRPr lang="en-IN"/>
        </a:p>
      </dgm:t>
    </dgm:pt>
    <dgm:pt modelId="{9E6BC173-3173-4F3D-B9BA-C145A2C1999F}" type="sibTrans" cxnId="{C1D4AAD5-B2EB-42E8-B439-F9915E66399C}">
      <dgm:prSet/>
      <dgm:spPr/>
      <dgm:t>
        <a:bodyPr/>
        <a:lstStyle/>
        <a:p>
          <a:endParaRPr lang="en-IN"/>
        </a:p>
      </dgm:t>
    </dgm:pt>
    <dgm:pt modelId="{147BD7D8-8434-425C-8F65-0D11B82E1936}">
      <dgm:prSet phldrT="[Text]" phldr="0"/>
      <dgm:spPr/>
      <dgm:t>
        <a:bodyPr/>
        <a:lstStyle/>
        <a:p>
          <a:r>
            <a:rPr lang="en-IN" dirty="0"/>
            <a:t>Alerts (Anomaly detection)</a:t>
          </a:r>
        </a:p>
      </dgm:t>
    </dgm:pt>
    <dgm:pt modelId="{59C088F2-11E7-41BE-B8C1-0B1C02C9D27E}" type="parTrans" cxnId="{DC3AAF49-5DEF-4C6A-8F9C-0B400B2CB9DE}">
      <dgm:prSet/>
      <dgm:spPr/>
      <dgm:t>
        <a:bodyPr/>
        <a:lstStyle/>
        <a:p>
          <a:endParaRPr lang="en-IN"/>
        </a:p>
      </dgm:t>
    </dgm:pt>
    <dgm:pt modelId="{BE57CCC4-EAE1-43A5-8699-DA6AC10DEB8F}" type="sibTrans" cxnId="{DC3AAF49-5DEF-4C6A-8F9C-0B400B2CB9DE}">
      <dgm:prSet/>
      <dgm:spPr/>
      <dgm:t>
        <a:bodyPr/>
        <a:lstStyle/>
        <a:p>
          <a:endParaRPr lang="en-IN"/>
        </a:p>
      </dgm:t>
    </dgm:pt>
    <dgm:pt modelId="{30217AB9-3FA3-4A59-8E1A-21D5EB4065BD}">
      <dgm:prSet phldrT="[Text]" phldr="0"/>
      <dgm:spPr/>
      <dgm:t>
        <a:bodyPr/>
        <a:lstStyle/>
        <a:p>
          <a:r>
            <a:rPr lang="en-IN"/>
            <a:t>Diesel Generator</a:t>
          </a:r>
          <a:endParaRPr lang="en-IN" dirty="0"/>
        </a:p>
      </dgm:t>
    </dgm:pt>
    <dgm:pt modelId="{4D63421C-D5B2-4B1E-A2B7-8C33C188092C}" type="parTrans" cxnId="{E1C13486-31CB-470D-8FD7-A6791D60A472}">
      <dgm:prSet/>
      <dgm:spPr/>
      <dgm:t>
        <a:bodyPr/>
        <a:lstStyle/>
        <a:p>
          <a:endParaRPr lang="en-IN"/>
        </a:p>
      </dgm:t>
    </dgm:pt>
    <dgm:pt modelId="{F4E49511-2679-43C6-ACA8-40858F9A4424}" type="sibTrans" cxnId="{E1C13486-31CB-470D-8FD7-A6791D60A472}">
      <dgm:prSet/>
      <dgm:spPr/>
      <dgm:t>
        <a:bodyPr/>
        <a:lstStyle/>
        <a:p>
          <a:endParaRPr lang="en-IN"/>
        </a:p>
      </dgm:t>
    </dgm:pt>
    <dgm:pt modelId="{954DEEC1-7791-4171-8FB7-3F08473F6AAF}">
      <dgm:prSet phldrT="[Text]" phldr="0"/>
      <dgm:spPr/>
      <dgm:t>
        <a:bodyPr/>
        <a:lstStyle/>
        <a:p>
          <a:r>
            <a:rPr lang="en-IN" dirty="0"/>
            <a:t>Loads</a:t>
          </a:r>
        </a:p>
      </dgm:t>
    </dgm:pt>
    <dgm:pt modelId="{3FAAB54B-4F27-463F-B356-3A936801700B}" type="parTrans" cxnId="{DDDC650B-F210-4525-9B66-B906C6CE0032}">
      <dgm:prSet/>
      <dgm:spPr/>
      <dgm:t>
        <a:bodyPr/>
        <a:lstStyle/>
        <a:p>
          <a:endParaRPr lang="en-IN"/>
        </a:p>
      </dgm:t>
    </dgm:pt>
    <dgm:pt modelId="{453EEA4C-32F3-4D7E-8CFD-1630CD2C20AC}" type="sibTrans" cxnId="{DDDC650B-F210-4525-9B66-B906C6CE0032}">
      <dgm:prSet/>
      <dgm:spPr/>
      <dgm:t>
        <a:bodyPr/>
        <a:lstStyle/>
        <a:p>
          <a:endParaRPr lang="en-IN"/>
        </a:p>
      </dgm:t>
    </dgm:pt>
    <dgm:pt modelId="{4A1375D1-E2BC-4105-A0E9-AEDEA893B9D9}">
      <dgm:prSet phldrT="[Text]" phldr="0"/>
      <dgm:spPr/>
      <dgm:t>
        <a:bodyPr/>
        <a:lstStyle/>
        <a:p>
          <a:r>
            <a:rPr lang="en-IN" dirty="0"/>
            <a:t>Sensors (Temperature / Solar Irradiance)</a:t>
          </a:r>
        </a:p>
      </dgm:t>
    </dgm:pt>
    <dgm:pt modelId="{37D13621-F4E9-4813-9140-E66D909088D7}" type="parTrans" cxnId="{684517C8-7050-481D-8AAD-6852697CF023}">
      <dgm:prSet/>
      <dgm:spPr/>
      <dgm:t>
        <a:bodyPr/>
        <a:lstStyle/>
        <a:p>
          <a:endParaRPr lang="en-IN"/>
        </a:p>
      </dgm:t>
    </dgm:pt>
    <dgm:pt modelId="{2FF33454-683E-4A71-AA03-FCB49A727230}" type="sibTrans" cxnId="{684517C8-7050-481D-8AAD-6852697CF023}">
      <dgm:prSet/>
      <dgm:spPr/>
      <dgm:t>
        <a:bodyPr/>
        <a:lstStyle/>
        <a:p>
          <a:endParaRPr lang="en-IN"/>
        </a:p>
      </dgm:t>
    </dgm:pt>
    <dgm:pt modelId="{0E21AE5C-FF0D-4966-8EDC-8C452335855D}">
      <dgm:prSet phldrT="[Text]" phldr="0"/>
      <dgm:spPr/>
      <dgm:t>
        <a:bodyPr/>
        <a:lstStyle/>
        <a:p>
          <a:r>
            <a:rPr lang="en-IN" dirty="0"/>
            <a:t>Modbus</a:t>
          </a:r>
        </a:p>
      </dgm:t>
    </dgm:pt>
    <dgm:pt modelId="{30ED68D8-3CF6-4499-82F3-983586DBCC4F}" type="parTrans" cxnId="{BB268C44-E0AC-4ADA-9CB3-F9721474F4F1}">
      <dgm:prSet/>
      <dgm:spPr/>
      <dgm:t>
        <a:bodyPr/>
        <a:lstStyle/>
        <a:p>
          <a:endParaRPr lang="en-IN"/>
        </a:p>
      </dgm:t>
    </dgm:pt>
    <dgm:pt modelId="{2EE6D7C0-7CB7-43A3-ABA7-0F72C2E6B886}" type="sibTrans" cxnId="{BB268C44-E0AC-4ADA-9CB3-F9721474F4F1}">
      <dgm:prSet/>
      <dgm:spPr/>
      <dgm:t>
        <a:bodyPr/>
        <a:lstStyle/>
        <a:p>
          <a:endParaRPr lang="en-IN"/>
        </a:p>
      </dgm:t>
    </dgm:pt>
    <dgm:pt modelId="{3395487C-2089-4D1E-A719-2D199B730A91}">
      <dgm:prSet phldrT="[Text]" phldr="0"/>
      <dgm:spPr/>
      <dgm:t>
        <a:bodyPr/>
        <a:lstStyle/>
        <a:p>
          <a:r>
            <a:rPr lang="en-IN" dirty="0"/>
            <a:t>Mosquito </a:t>
          </a:r>
          <a:r>
            <a:rPr lang="en-IN" b="0" i="0" dirty="0"/>
            <a:t>MQTT (Message Queuing Telemetry Transport)</a:t>
          </a:r>
          <a:endParaRPr lang="en-IN" dirty="0"/>
        </a:p>
      </dgm:t>
    </dgm:pt>
    <dgm:pt modelId="{62EFF2B3-AEF5-4D29-86B5-064C4E2DD33D}" type="parTrans" cxnId="{1C081F90-5DBF-4860-BD8F-D9D53C07CC02}">
      <dgm:prSet/>
      <dgm:spPr/>
      <dgm:t>
        <a:bodyPr/>
        <a:lstStyle/>
        <a:p>
          <a:endParaRPr lang="en-IN"/>
        </a:p>
      </dgm:t>
    </dgm:pt>
    <dgm:pt modelId="{261A6FB7-C037-43DE-BD78-B578B03F2213}" type="sibTrans" cxnId="{1C081F90-5DBF-4860-BD8F-D9D53C07CC02}">
      <dgm:prSet/>
      <dgm:spPr/>
      <dgm:t>
        <a:bodyPr/>
        <a:lstStyle/>
        <a:p>
          <a:endParaRPr lang="en-IN"/>
        </a:p>
      </dgm:t>
    </dgm:pt>
    <dgm:pt modelId="{A64FC756-3066-4EF7-B5E0-E319E55E1631}">
      <dgm:prSet phldrT="[Text]" phldr="0"/>
      <dgm:spPr/>
      <dgm:t>
        <a:bodyPr/>
        <a:lstStyle/>
        <a:p>
          <a:r>
            <a:rPr lang="en-IN" dirty="0" err="1"/>
            <a:t>Telegraf</a:t>
          </a:r>
          <a:r>
            <a:rPr lang="en-IN" dirty="0"/>
            <a:t> (Time Stamp)</a:t>
          </a:r>
        </a:p>
      </dgm:t>
    </dgm:pt>
    <dgm:pt modelId="{8EA597BF-E7C4-44A5-AB93-489328AF52D7}" type="parTrans" cxnId="{0CB5A725-927A-4C6A-8452-26FA29C0D806}">
      <dgm:prSet/>
      <dgm:spPr/>
      <dgm:t>
        <a:bodyPr/>
        <a:lstStyle/>
        <a:p>
          <a:endParaRPr lang="en-IN"/>
        </a:p>
      </dgm:t>
    </dgm:pt>
    <dgm:pt modelId="{9DD4C970-959E-42EB-954E-D73F8FE60577}" type="sibTrans" cxnId="{0CB5A725-927A-4C6A-8452-26FA29C0D806}">
      <dgm:prSet/>
      <dgm:spPr/>
      <dgm:t>
        <a:bodyPr/>
        <a:lstStyle/>
        <a:p>
          <a:endParaRPr lang="en-IN"/>
        </a:p>
      </dgm:t>
    </dgm:pt>
    <dgm:pt modelId="{346F0CCC-1F41-44BC-9B7F-A0DEF92C680C}">
      <dgm:prSet phldrT="[Text]" phldr="0"/>
      <dgm:spPr/>
      <dgm:t>
        <a:bodyPr/>
        <a:lstStyle/>
        <a:p>
          <a:r>
            <a:rPr lang="en-IN" dirty="0"/>
            <a:t>Influx (Database)</a:t>
          </a:r>
        </a:p>
      </dgm:t>
    </dgm:pt>
    <dgm:pt modelId="{DEA3F62D-1916-42AB-8C36-C64F24AAD081}" type="parTrans" cxnId="{7E615CBA-31BF-4D66-8F70-305FD75E541F}">
      <dgm:prSet/>
      <dgm:spPr/>
      <dgm:t>
        <a:bodyPr/>
        <a:lstStyle/>
        <a:p>
          <a:endParaRPr lang="en-IN"/>
        </a:p>
      </dgm:t>
    </dgm:pt>
    <dgm:pt modelId="{4D3423CD-F742-4DCF-91AF-800FE11C5FE3}" type="sibTrans" cxnId="{7E615CBA-31BF-4D66-8F70-305FD75E541F}">
      <dgm:prSet/>
      <dgm:spPr/>
      <dgm:t>
        <a:bodyPr/>
        <a:lstStyle/>
        <a:p>
          <a:endParaRPr lang="en-IN"/>
        </a:p>
      </dgm:t>
    </dgm:pt>
    <dgm:pt modelId="{48FB0283-D18A-45E2-88EF-CC28C61B0265}">
      <dgm:prSet phldrT="[Text]" phldr="0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IN" dirty="0"/>
            <a:t>Predictive Analytics (Machine Learning) / Forecasting</a:t>
          </a:r>
          <a:br>
            <a:rPr lang="en-IN" dirty="0"/>
          </a:br>
          <a:r>
            <a:rPr lang="en-IN" dirty="0"/>
            <a:t>(Under Development)</a:t>
          </a:r>
        </a:p>
      </dgm:t>
    </dgm:pt>
    <dgm:pt modelId="{AA5F7C40-78CD-433B-B648-2FD265EE957C}" type="parTrans" cxnId="{43609892-572A-4668-80D5-D365060DF092}">
      <dgm:prSet/>
      <dgm:spPr/>
      <dgm:t>
        <a:bodyPr/>
        <a:lstStyle/>
        <a:p>
          <a:endParaRPr lang="en-IN"/>
        </a:p>
      </dgm:t>
    </dgm:pt>
    <dgm:pt modelId="{CC1D27DD-2508-420C-A8F5-7CC94730A2AF}" type="sibTrans" cxnId="{43609892-572A-4668-80D5-D365060DF092}">
      <dgm:prSet/>
      <dgm:spPr/>
      <dgm:t>
        <a:bodyPr/>
        <a:lstStyle/>
        <a:p>
          <a:endParaRPr lang="en-IN"/>
        </a:p>
      </dgm:t>
    </dgm:pt>
    <dgm:pt modelId="{4D2198CE-96E8-4C33-90AA-A2428EC00997}">
      <dgm:prSet phldrT="[Text]" phldr="0"/>
      <dgm:spPr/>
      <dgm:t>
        <a:bodyPr/>
        <a:lstStyle/>
        <a:p>
          <a:r>
            <a:rPr lang="en-IN" dirty="0"/>
            <a:t>Packet Hashing (for Data immutability)</a:t>
          </a:r>
        </a:p>
      </dgm:t>
    </dgm:pt>
    <dgm:pt modelId="{0CF6A975-FA45-42C0-BB23-67C7598B86EC}" type="parTrans" cxnId="{517B43CA-1C76-4C76-888D-9625477132C4}">
      <dgm:prSet/>
      <dgm:spPr/>
      <dgm:t>
        <a:bodyPr/>
        <a:lstStyle/>
        <a:p>
          <a:endParaRPr lang="en-IN"/>
        </a:p>
      </dgm:t>
    </dgm:pt>
    <dgm:pt modelId="{D8CC6B5F-2420-42B6-BB05-E535E4250C93}" type="sibTrans" cxnId="{517B43CA-1C76-4C76-888D-9625477132C4}">
      <dgm:prSet/>
      <dgm:spPr/>
      <dgm:t>
        <a:bodyPr/>
        <a:lstStyle/>
        <a:p>
          <a:endParaRPr lang="en-IN"/>
        </a:p>
      </dgm:t>
    </dgm:pt>
    <dgm:pt modelId="{9A5CEB02-E149-4E98-9C16-3A5512CC74BA}">
      <dgm:prSet phldrT="[Text]" phldr="0"/>
      <dgm:spPr/>
      <dgm:t>
        <a:bodyPr/>
        <a:lstStyle/>
        <a:p>
          <a:r>
            <a:rPr lang="en-IN"/>
            <a:t>Audit</a:t>
          </a:r>
          <a:endParaRPr lang="en-IN" dirty="0"/>
        </a:p>
      </dgm:t>
    </dgm:pt>
    <dgm:pt modelId="{B4359F59-F761-450F-9E8E-649FE2505241}" type="parTrans" cxnId="{23ADFCDE-40DE-4A36-B763-123B0D1CE46F}">
      <dgm:prSet/>
      <dgm:spPr/>
      <dgm:t>
        <a:bodyPr/>
        <a:lstStyle/>
        <a:p>
          <a:endParaRPr lang="en-IN"/>
        </a:p>
      </dgm:t>
    </dgm:pt>
    <dgm:pt modelId="{B3E474AF-0FAE-4F3C-B367-8B9CE7E5AC8B}" type="sibTrans" cxnId="{23ADFCDE-40DE-4A36-B763-123B0D1CE46F}">
      <dgm:prSet/>
      <dgm:spPr/>
      <dgm:t>
        <a:bodyPr/>
        <a:lstStyle/>
        <a:p>
          <a:endParaRPr lang="en-IN"/>
        </a:p>
      </dgm:t>
    </dgm:pt>
    <dgm:pt modelId="{F4224777-16B5-47CA-A62F-B9A047EF5518}">
      <dgm:prSet phldrT="[Text]" phldr="0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IN" dirty="0" err="1"/>
            <a:t>HyperLedger</a:t>
          </a:r>
          <a:r>
            <a:rPr lang="en-IN" dirty="0"/>
            <a:t> (Blockchain) (Under Development) </a:t>
          </a:r>
        </a:p>
      </dgm:t>
    </dgm:pt>
    <dgm:pt modelId="{27EEA00C-399D-457F-8391-828EF2C7AA89}" type="parTrans" cxnId="{FC10A335-C99D-4DB9-8BC0-4C410A56771E}">
      <dgm:prSet/>
      <dgm:spPr/>
      <dgm:t>
        <a:bodyPr/>
        <a:lstStyle/>
        <a:p>
          <a:endParaRPr lang="en-IN"/>
        </a:p>
      </dgm:t>
    </dgm:pt>
    <dgm:pt modelId="{4DF2F102-26B9-48BF-AAC3-8BEBF4462B3F}" type="sibTrans" cxnId="{FC10A335-C99D-4DB9-8BC0-4C410A56771E}">
      <dgm:prSet/>
      <dgm:spPr/>
      <dgm:t>
        <a:bodyPr/>
        <a:lstStyle/>
        <a:p>
          <a:endParaRPr lang="en-IN"/>
        </a:p>
      </dgm:t>
    </dgm:pt>
    <dgm:pt modelId="{19425EA7-7312-43B6-BED9-2E7A04B3F092}">
      <dgm:prSet phldrT="[Text]" phldr="0"/>
      <dgm:spPr/>
      <dgm:t>
        <a:bodyPr/>
        <a:lstStyle/>
        <a:p>
          <a:r>
            <a:rPr lang="en-IN"/>
            <a:t>Energy Insights (kW, kWh Power Factor</a:t>
          </a:r>
          <a:endParaRPr lang="en-IN" dirty="0"/>
        </a:p>
      </dgm:t>
    </dgm:pt>
    <dgm:pt modelId="{AD469827-938F-479C-B298-3B9B08DC7BFF}" type="parTrans" cxnId="{4EA06E76-25E7-413D-9ED7-DE9AB054B26B}">
      <dgm:prSet/>
      <dgm:spPr/>
      <dgm:t>
        <a:bodyPr/>
        <a:lstStyle/>
        <a:p>
          <a:endParaRPr lang="en-IN"/>
        </a:p>
      </dgm:t>
    </dgm:pt>
    <dgm:pt modelId="{C027EDF2-7B36-48C0-B16F-B48DBBC792AE}" type="sibTrans" cxnId="{4EA06E76-25E7-413D-9ED7-DE9AB054B26B}">
      <dgm:prSet/>
      <dgm:spPr/>
      <dgm:t>
        <a:bodyPr/>
        <a:lstStyle/>
        <a:p>
          <a:endParaRPr lang="en-IN"/>
        </a:p>
      </dgm:t>
    </dgm:pt>
    <dgm:pt modelId="{CABB4D81-63EF-4E01-8056-17066DAC4AB7}">
      <dgm:prSet phldrT="[Text]" phldr="0"/>
      <dgm:spPr/>
      <dgm:t>
        <a:bodyPr/>
        <a:lstStyle/>
        <a:p>
          <a:r>
            <a:rPr lang="en-IN"/>
            <a:t>Carbon (CO2 Avoidance, CO2 Emission)</a:t>
          </a:r>
          <a:endParaRPr lang="en-IN" dirty="0"/>
        </a:p>
      </dgm:t>
    </dgm:pt>
    <dgm:pt modelId="{BBBA7727-8674-4877-A06F-71150555B7DF}" type="parTrans" cxnId="{2DA32B6A-1CFB-4675-A5D9-D1F3590A5537}">
      <dgm:prSet/>
      <dgm:spPr/>
      <dgm:t>
        <a:bodyPr/>
        <a:lstStyle/>
        <a:p>
          <a:endParaRPr lang="en-IN"/>
        </a:p>
      </dgm:t>
    </dgm:pt>
    <dgm:pt modelId="{7F5B7A0F-3546-48DC-924C-9102A0549ED2}" type="sibTrans" cxnId="{2DA32B6A-1CFB-4675-A5D9-D1F3590A5537}">
      <dgm:prSet/>
      <dgm:spPr/>
      <dgm:t>
        <a:bodyPr/>
        <a:lstStyle/>
        <a:p>
          <a:endParaRPr lang="en-IN"/>
        </a:p>
      </dgm:t>
    </dgm:pt>
    <dgm:pt modelId="{A344FE3C-E37C-4E9F-8A4B-3FE07D58B945}" type="pres">
      <dgm:prSet presAssocID="{21C49DA3-E072-463E-8C3D-D1243694D794}" presName="theList" presStyleCnt="0">
        <dgm:presLayoutVars>
          <dgm:dir/>
          <dgm:animLvl val="lvl"/>
          <dgm:resizeHandles val="exact"/>
        </dgm:presLayoutVars>
      </dgm:prSet>
      <dgm:spPr/>
    </dgm:pt>
    <dgm:pt modelId="{7FD37151-A1CB-4038-88CE-8E9AEE8290D7}" type="pres">
      <dgm:prSet presAssocID="{E311FE80-281F-426F-BCFF-F3B8D505FC72}" presName="compNode" presStyleCnt="0"/>
      <dgm:spPr/>
    </dgm:pt>
    <dgm:pt modelId="{9ECC99A8-536A-48E6-95D5-160C5F47C724}" type="pres">
      <dgm:prSet presAssocID="{E311FE80-281F-426F-BCFF-F3B8D505FC72}" presName="aNode" presStyleLbl="bgShp" presStyleIdx="0" presStyleCnt="5"/>
      <dgm:spPr/>
    </dgm:pt>
    <dgm:pt modelId="{FD4D7E7C-7A0D-46F7-8028-31483C2ED0D8}" type="pres">
      <dgm:prSet presAssocID="{E311FE80-281F-426F-BCFF-F3B8D505FC72}" presName="textNode" presStyleLbl="bgShp" presStyleIdx="0" presStyleCnt="5"/>
      <dgm:spPr/>
    </dgm:pt>
    <dgm:pt modelId="{C7D309BB-72C6-4675-8AB7-0B1EDB9525F1}" type="pres">
      <dgm:prSet presAssocID="{E311FE80-281F-426F-BCFF-F3B8D505FC72}" presName="compChildNode" presStyleCnt="0"/>
      <dgm:spPr/>
    </dgm:pt>
    <dgm:pt modelId="{D2C460FF-25F9-45DD-84D6-2EF02D340135}" type="pres">
      <dgm:prSet presAssocID="{E311FE80-281F-426F-BCFF-F3B8D505FC72}" presName="theInnerList" presStyleCnt="0"/>
      <dgm:spPr/>
    </dgm:pt>
    <dgm:pt modelId="{676EBEFA-3E89-40FF-9BAD-46C06BD82D76}" type="pres">
      <dgm:prSet presAssocID="{5F23B008-37BC-4048-B914-C6AA713291C4}" presName="childNode" presStyleLbl="node1" presStyleIdx="0" presStyleCnt="17">
        <dgm:presLayoutVars>
          <dgm:bulletEnabled val="1"/>
        </dgm:presLayoutVars>
      </dgm:prSet>
      <dgm:spPr/>
    </dgm:pt>
    <dgm:pt modelId="{0B72C504-6DE4-4E34-B341-0C7A8D8DD7F9}" type="pres">
      <dgm:prSet presAssocID="{5F23B008-37BC-4048-B914-C6AA713291C4}" presName="aSpace2" presStyleCnt="0"/>
      <dgm:spPr/>
    </dgm:pt>
    <dgm:pt modelId="{1A48FA94-69D0-4293-AD70-FBEE14B80686}" type="pres">
      <dgm:prSet presAssocID="{823A7CA9-589A-4C5D-8AF1-37697B22D69C}" presName="childNode" presStyleLbl="node1" presStyleIdx="1" presStyleCnt="17">
        <dgm:presLayoutVars>
          <dgm:bulletEnabled val="1"/>
        </dgm:presLayoutVars>
      </dgm:prSet>
      <dgm:spPr/>
    </dgm:pt>
    <dgm:pt modelId="{383C59B9-7F36-43BD-9475-A9CED3F3E25D}" type="pres">
      <dgm:prSet presAssocID="{823A7CA9-589A-4C5D-8AF1-37697B22D69C}" presName="aSpace2" presStyleCnt="0"/>
      <dgm:spPr/>
    </dgm:pt>
    <dgm:pt modelId="{B2C7462D-DF5E-479B-AD65-6595F0DEE648}" type="pres">
      <dgm:prSet presAssocID="{30217AB9-3FA3-4A59-8E1A-21D5EB4065BD}" presName="childNode" presStyleLbl="node1" presStyleIdx="2" presStyleCnt="17">
        <dgm:presLayoutVars>
          <dgm:bulletEnabled val="1"/>
        </dgm:presLayoutVars>
      </dgm:prSet>
      <dgm:spPr/>
    </dgm:pt>
    <dgm:pt modelId="{4D1D574F-C92B-42F8-8AC0-3C39D6C5AA55}" type="pres">
      <dgm:prSet presAssocID="{30217AB9-3FA3-4A59-8E1A-21D5EB4065BD}" presName="aSpace2" presStyleCnt="0"/>
      <dgm:spPr/>
    </dgm:pt>
    <dgm:pt modelId="{C780F80D-91F2-4EB6-A68E-4EBA47DA251F}" type="pres">
      <dgm:prSet presAssocID="{954DEEC1-7791-4171-8FB7-3F08473F6AAF}" presName="childNode" presStyleLbl="node1" presStyleIdx="3" presStyleCnt="17">
        <dgm:presLayoutVars>
          <dgm:bulletEnabled val="1"/>
        </dgm:presLayoutVars>
      </dgm:prSet>
      <dgm:spPr/>
    </dgm:pt>
    <dgm:pt modelId="{2D5C8C5E-6A88-4D7F-AF5C-6F360D7D77DC}" type="pres">
      <dgm:prSet presAssocID="{954DEEC1-7791-4171-8FB7-3F08473F6AAF}" presName="aSpace2" presStyleCnt="0"/>
      <dgm:spPr/>
    </dgm:pt>
    <dgm:pt modelId="{8B7F0E81-9D0D-4D15-8D3E-158D9A326A8A}" type="pres">
      <dgm:prSet presAssocID="{4A1375D1-E2BC-4105-A0E9-AEDEA893B9D9}" presName="childNode" presStyleLbl="node1" presStyleIdx="4" presStyleCnt="17">
        <dgm:presLayoutVars>
          <dgm:bulletEnabled val="1"/>
        </dgm:presLayoutVars>
      </dgm:prSet>
      <dgm:spPr/>
    </dgm:pt>
    <dgm:pt modelId="{27A11433-C053-41DE-B27D-194070D3A2B8}" type="pres">
      <dgm:prSet presAssocID="{E311FE80-281F-426F-BCFF-F3B8D505FC72}" presName="aSpace" presStyleCnt="0"/>
      <dgm:spPr/>
    </dgm:pt>
    <dgm:pt modelId="{84DC6420-9406-45F7-A6CC-3AE2947D8438}" type="pres">
      <dgm:prSet presAssocID="{4D52C647-6171-43E8-9F1A-252478AF3267}" presName="compNode" presStyleCnt="0"/>
      <dgm:spPr/>
    </dgm:pt>
    <dgm:pt modelId="{3E91F9D1-7EAB-4093-943C-D15F8042CBBC}" type="pres">
      <dgm:prSet presAssocID="{4D52C647-6171-43E8-9F1A-252478AF3267}" presName="aNode" presStyleLbl="bgShp" presStyleIdx="1" presStyleCnt="5"/>
      <dgm:spPr/>
    </dgm:pt>
    <dgm:pt modelId="{42159D20-2700-4404-98C7-C7A9BB2C6DB5}" type="pres">
      <dgm:prSet presAssocID="{4D52C647-6171-43E8-9F1A-252478AF3267}" presName="textNode" presStyleLbl="bgShp" presStyleIdx="1" presStyleCnt="5"/>
      <dgm:spPr/>
    </dgm:pt>
    <dgm:pt modelId="{5573A3B3-A7AA-497F-9877-24749C190B0C}" type="pres">
      <dgm:prSet presAssocID="{4D52C647-6171-43E8-9F1A-252478AF3267}" presName="compChildNode" presStyleCnt="0"/>
      <dgm:spPr/>
    </dgm:pt>
    <dgm:pt modelId="{B6DBF943-84AD-4B04-B8B6-2F2CCD2672A5}" type="pres">
      <dgm:prSet presAssocID="{4D52C647-6171-43E8-9F1A-252478AF3267}" presName="theInnerList" presStyleCnt="0"/>
      <dgm:spPr/>
    </dgm:pt>
    <dgm:pt modelId="{D98824F4-E4A4-4190-A428-4EAA4E197817}" type="pres">
      <dgm:prSet presAssocID="{368E129F-F5CB-4BFA-A433-1082B9D0540A}" presName="childNode" presStyleLbl="node1" presStyleIdx="5" presStyleCnt="17">
        <dgm:presLayoutVars>
          <dgm:bulletEnabled val="1"/>
        </dgm:presLayoutVars>
      </dgm:prSet>
      <dgm:spPr/>
    </dgm:pt>
    <dgm:pt modelId="{05980535-FDDC-4CB1-8210-C09D45C48A76}" type="pres">
      <dgm:prSet presAssocID="{4D52C647-6171-43E8-9F1A-252478AF3267}" presName="aSpace" presStyleCnt="0"/>
      <dgm:spPr/>
    </dgm:pt>
    <dgm:pt modelId="{0F625B87-DEB5-4D40-B3CE-9E89DAB729E9}" type="pres">
      <dgm:prSet presAssocID="{1FC24B1E-2A7A-4744-B9A7-D58F87FBB067}" presName="compNode" presStyleCnt="0"/>
      <dgm:spPr/>
    </dgm:pt>
    <dgm:pt modelId="{1CF678CD-A46E-4B05-A009-F8C2D306FB6A}" type="pres">
      <dgm:prSet presAssocID="{1FC24B1E-2A7A-4744-B9A7-D58F87FBB067}" presName="aNode" presStyleLbl="bgShp" presStyleIdx="2" presStyleCnt="5"/>
      <dgm:spPr/>
    </dgm:pt>
    <dgm:pt modelId="{E4905A48-A2FE-4106-A5FF-67C5475647F6}" type="pres">
      <dgm:prSet presAssocID="{1FC24B1E-2A7A-4744-B9A7-D58F87FBB067}" presName="textNode" presStyleLbl="bgShp" presStyleIdx="2" presStyleCnt="5"/>
      <dgm:spPr/>
    </dgm:pt>
    <dgm:pt modelId="{4BD75BF6-EE46-42DD-8042-D7062E19C25D}" type="pres">
      <dgm:prSet presAssocID="{1FC24B1E-2A7A-4744-B9A7-D58F87FBB067}" presName="compChildNode" presStyleCnt="0"/>
      <dgm:spPr/>
    </dgm:pt>
    <dgm:pt modelId="{5FB68AB0-6368-4321-80B5-EAE45CA9494F}" type="pres">
      <dgm:prSet presAssocID="{1FC24B1E-2A7A-4744-B9A7-D58F87FBB067}" presName="theInnerList" presStyleCnt="0"/>
      <dgm:spPr/>
    </dgm:pt>
    <dgm:pt modelId="{B80FFD22-4A0C-4E3E-8933-E1FD00448757}" type="pres">
      <dgm:prSet presAssocID="{0E21AE5C-FF0D-4966-8EDC-8C452335855D}" presName="childNode" presStyleLbl="node1" presStyleIdx="6" presStyleCnt="17">
        <dgm:presLayoutVars>
          <dgm:bulletEnabled val="1"/>
        </dgm:presLayoutVars>
      </dgm:prSet>
      <dgm:spPr/>
    </dgm:pt>
    <dgm:pt modelId="{E4B097D5-7DBB-44DF-88EC-9767689D3526}" type="pres">
      <dgm:prSet presAssocID="{0E21AE5C-FF0D-4966-8EDC-8C452335855D}" presName="aSpace2" presStyleCnt="0"/>
      <dgm:spPr/>
    </dgm:pt>
    <dgm:pt modelId="{12026FA7-7651-4D0E-92FC-052ACAB7C4F1}" type="pres">
      <dgm:prSet presAssocID="{3395487C-2089-4D1E-A719-2D199B730A91}" presName="childNode" presStyleLbl="node1" presStyleIdx="7" presStyleCnt="17">
        <dgm:presLayoutVars>
          <dgm:bulletEnabled val="1"/>
        </dgm:presLayoutVars>
      </dgm:prSet>
      <dgm:spPr/>
    </dgm:pt>
    <dgm:pt modelId="{4004FD97-27CA-4F8F-9261-5EB222DFE320}" type="pres">
      <dgm:prSet presAssocID="{3395487C-2089-4D1E-A719-2D199B730A91}" presName="aSpace2" presStyleCnt="0"/>
      <dgm:spPr/>
    </dgm:pt>
    <dgm:pt modelId="{5D01BEED-CEF0-4F1B-B3BF-9C06A80CAE86}" type="pres">
      <dgm:prSet presAssocID="{A64FC756-3066-4EF7-B5E0-E319E55E1631}" presName="childNode" presStyleLbl="node1" presStyleIdx="8" presStyleCnt="17">
        <dgm:presLayoutVars>
          <dgm:bulletEnabled val="1"/>
        </dgm:presLayoutVars>
      </dgm:prSet>
      <dgm:spPr/>
    </dgm:pt>
    <dgm:pt modelId="{1E0208AE-62D0-4004-9271-7A59F067BB8F}" type="pres">
      <dgm:prSet presAssocID="{A64FC756-3066-4EF7-B5E0-E319E55E1631}" presName="aSpace2" presStyleCnt="0"/>
      <dgm:spPr/>
    </dgm:pt>
    <dgm:pt modelId="{BFCFA432-3948-493A-9929-BB45D9B22154}" type="pres">
      <dgm:prSet presAssocID="{4D2198CE-96E8-4C33-90AA-A2428EC00997}" presName="childNode" presStyleLbl="node1" presStyleIdx="9" presStyleCnt="17">
        <dgm:presLayoutVars>
          <dgm:bulletEnabled val="1"/>
        </dgm:presLayoutVars>
      </dgm:prSet>
      <dgm:spPr/>
    </dgm:pt>
    <dgm:pt modelId="{63964444-D844-4DDA-BD6D-55D50B5A9294}" type="pres">
      <dgm:prSet presAssocID="{4D2198CE-96E8-4C33-90AA-A2428EC00997}" presName="aSpace2" presStyleCnt="0"/>
      <dgm:spPr/>
    </dgm:pt>
    <dgm:pt modelId="{102106D3-B0B6-47C1-A9E3-184E2B90E6B6}" type="pres">
      <dgm:prSet presAssocID="{346F0CCC-1F41-44BC-9B7F-A0DEF92C680C}" presName="childNode" presStyleLbl="node1" presStyleIdx="10" presStyleCnt="17">
        <dgm:presLayoutVars>
          <dgm:bulletEnabled val="1"/>
        </dgm:presLayoutVars>
      </dgm:prSet>
      <dgm:spPr/>
    </dgm:pt>
    <dgm:pt modelId="{84287B29-71CF-4413-BC78-C09829E10CE5}" type="pres">
      <dgm:prSet presAssocID="{1FC24B1E-2A7A-4744-B9A7-D58F87FBB067}" presName="aSpace" presStyleCnt="0"/>
      <dgm:spPr/>
    </dgm:pt>
    <dgm:pt modelId="{89BBF325-9A01-49BF-A496-3B84CDCBF898}" type="pres">
      <dgm:prSet presAssocID="{FD2F57CF-E760-4DF5-BB5F-44386E50CC82}" presName="compNode" presStyleCnt="0"/>
      <dgm:spPr/>
    </dgm:pt>
    <dgm:pt modelId="{EF9156BB-B410-44F3-ACF8-ADED11C2CC00}" type="pres">
      <dgm:prSet presAssocID="{FD2F57CF-E760-4DF5-BB5F-44386E50CC82}" presName="aNode" presStyleLbl="bgShp" presStyleIdx="3" presStyleCnt="5"/>
      <dgm:spPr/>
    </dgm:pt>
    <dgm:pt modelId="{C480AA1A-EA7F-4801-A9EE-AB4BECB2DAC8}" type="pres">
      <dgm:prSet presAssocID="{FD2F57CF-E760-4DF5-BB5F-44386E50CC82}" presName="textNode" presStyleLbl="bgShp" presStyleIdx="3" presStyleCnt="5"/>
      <dgm:spPr/>
    </dgm:pt>
    <dgm:pt modelId="{A1D1740F-ED03-4095-8D26-CFBCDDAF69D1}" type="pres">
      <dgm:prSet presAssocID="{FD2F57CF-E760-4DF5-BB5F-44386E50CC82}" presName="compChildNode" presStyleCnt="0"/>
      <dgm:spPr/>
    </dgm:pt>
    <dgm:pt modelId="{2CFFD2CF-1D4D-431C-981F-8D06EC428E4F}" type="pres">
      <dgm:prSet presAssocID="{FD2F57CF-E760-4DF5-BB5F-44386E50CC82}" presName="theInnerList" presStyleCnt="0"/>
      <dgm:spPr/>
    </dgm:pt>
    <dgm:pt modelId="{253C2BC9-59B1-4204-AE37-42E6F5D1431F}" type="pres">
      <dgm:prSet presAssocID="{9F437194-25BE-411F-B707-B526D861CF55}" presName="childNode" presStyleLbl="node1" presStyleIdx="11" presStyleCnt="17">
        <dgm:presLayoutVars>
          <dgm:bulletEnabled val="1"/>
        </dgm:presLayoutVars>
      </dgm:prSet>
      <dgm:spPr/>
    </dgm:pt>
    <dgm:pt modelId="{920DAD4A-BA5A-4FFE-981C-54560AEC626B}" type="pres">
      <dgm:prSet presAssocID="{9F437194-25BE-411F-B707-B526D861CF55}" presName="aSpace2" presStyleCnt="0"/>
      <dgm:spPr/>
    </dgm:pt>
    <dgm:pt modelId="{7566C566-C6F5-474E-9A3E-7A1F5BF9C4A8}" type="pres">
      <dgm:prSet presAssocID="{147BD7D8-8434-425C-8F65-0D11B82E1936}" presName="childNode" presStyleLbl="node1" presStyleIdx="12" presStyleCnt="17" custLinFactNeighborY="12676">
        <dgm:presLayoutVars>
          <dgm:bulletEnabled val="1"/>
        </dgm:presLayoutVars>
      </dgm:prSet>
      <dgm:spPr/>
    </dgm:pt>
    <dgm:pt modelId="{D83D8298-90BA-40DE-8A69-8523E77D5DC8}" type="pres">
      <dgm:prSet presAssocID="{147BD7D8-8434-425C-8F65-0D11B82E1936}" presName="aSpace2" presStyleCnt="0"/>
      <dgm:spPr/>
    </dgm:pt>
    <dgm:pt modelId="{FCFD6072-A99A-49BA-843D-E575B352F638}" type="pres">
      <dgm:prSet presAssocID="{19425EA7-7312-43B6-BED9-2E7A04B3F092}" presName="childNode" presStyleLbl="node1" presStyleIdx="13" presStyleCnt="17">
        <dgm:presLayoutVars>
          <dgm:bulletEnabled val="1"/>
        </dgm:presLayoutVars>
      </dgm:prSet>
      <dgm:spPr/>
    </dgm:pt>
    <dgm:pt modelId="{57FC7FB4-C9DF-4684-93F9-3BE051C52F8E}" type="pres">
      <dgm:prSet presAssocID="{19425EA7-7312-43B6-BED9-2E7A04B3F092}" presName="aSpace2" presStyleCnt="0"/>
      <dgm:spPr/>
    </dgm:pt>
    <dgm:pt modelId="{66D50033-5612-4C96-9A0C-D864C16C8991}" type="pres">
      <dgm:prSet presAssocID="{CABB4D81-63EF-4E01-8056-17066DAC4AB7}" presName="childNode" presStyleLbl="node1" presStyleIdx="14" presStyleCnt="17">
        <dgm:presLayoutVars>
          <dgm:bulletEnabled val="1"/>
        </dgm:presLayoutVars>
      </dgm:prSet>
      <dgm:spPr/>
    </dgm:pt>
    <dgm:pt modelId="{277EB1C9-E871-43A4-A119-4E064EE910BB}" type="pres">
      <dgm:prSet presAssocID="{CABB4D81-63EF-4E01-8056-17066DAC4AB7}" presName="aSpace2" presStyleCnt="0"/>
      <dgm:spPr/>
    </dgm:pt>
    <dgm:pt modelId="{D9B42310-8E03-47BB-97D8-91E62D037441}" type="pres">
      <dgm:prSet presAssocID="{48FB0283-D18A-45E2-88EF-CC28C61B0265}" presName="childNode" presStyleLbl="node1" presStyleIdx="15" presStyleCnt="17">
        <dgm:presLayoutVars>
          <dgm:bulletEnabled val="1"/>
        </dgm:presLayoutVars>
      </dgm:prSet>
      <dgm:spPr/>
    </dgm:pt>
    <dgm:pt modelId="{31E94A83-9374-450D-B726-C78EC54E717B}" type="pres">
      <dgm:prSet presAssocID="{FD2F57CF-E760-4DF5-BB5F-44386E50CC82}" presName="aSpace" presStyleCnt="0"/>
      <dgm:spPr/>
    </dgm:pt>
    <dgm:pt modelId="{1868B2A0-0DCA-4875-B76C-C9F7E2D12C75}" type="pres">
      <dgm:prSet presAssocID="{9A5CEB02-E149-4E98-9C16-3A5512CC74BA}" presName="compNode" presStyleCnt="0"/>
      <dgm:spPr/>
    </dgm:pt>
    <dgm:pt modelId="{0EC806AC-E676-402A-AD68-FE5BF0DAEE10}" type="pres">
      <dgm:prSet presAssocID="{9A5CEB02-E149-4E98-9C16-3A5512CC74BA}" presName="aNode" presStyleLbl="bgShp" presStyleIdx="4" presStyleCnt="5"/>
      <dgm:spPr/>
    </dgm:pt>
    <dgm:pt modelId="{26150D6B-3179-454B-9D4D-08B1E8C8D92E}" type="pres">
      <dgm:prSet presAssocID="{9A5CEB02-E149-4E98-9C16-3A5512CC74BA}" presName="textNode" presStyleLbl="bgShp" presStyleIdx="4" presStyleCnt="5"/>
      <dgm:spPr/>
    </dgm:pt>
    <dgm:pt modelId="{9652BDFF-B979-4DD6-8CD7-D3AE182EC6C0}" type="pres">
      <dgm:prSet presAssocID="{9A5CEB02-E149-4E98-9C16-3A5512CC74BA}" presName="compChildNode" presStyleCnt="0"/>
      <dgm:spPr/>
    </dgm:pt>
    <dgm:pt modelId="{F4B53905-CD98-40A2-ACFE-51D4651110E5}" type="pres">
      <dgm:prSet presAssocID="{9A5CEB02-E149-4E98-9C16-3A5512CC74BA}" presName="theInnerList" presStyleCnt="0"/>
      <dgm:spPr/>
    </dgm:pt>
    <dgm:pt modelId="{DCB28540-FFCA-4B5E-8FB5-163E6A74FB0B}" type="pres">
      <dgm:prSet presAssocID="{F4224777-16B5-47CA-A62F-B9A047EF5518}" presName="childNode" presStyleLbl="node1" presStyleIdx="16" presStyleCnt="17">
        <dgm:presLayoutVars>
          <dgm:bulletEnabled val="1"/>
        </dgm:presLayoutVars>
      </dgm:prSet>
      <dgm:spPr/>
    </dgm:pt>
  </dgm:ptLst>
  <dgm:cxnLst>
    <dgm:cxn modelId="{DDDC650B-F210-4525-9B66-B906C6CE0032}" srcId="{E311FE80-281F-426F-BCFF-F3B8D505FC72}" destId="{954DEEC1-7791-4171-8FB7-3F08473F6AAF}" srcOrd="3" destOrd="0" parTransId="{3FAAB54B-4F27-463F-B356-3A936801700B}" sibTransId="{453EEA4C-32F3-4D7E-8CFD-1630CD2C20AC}"/>
    <dgm:cxn modelId="{ED733A17-23CC-48E6-B428-CC858E36E14C}" type="presOf" srcId="{1FC24B1E-2A7A-4744-B9A7-D58F87FBB067}" destId="{1CF678CD-A46E-4B05-A009-F8C2D306FB6A}" srcOrd="0" destOrd="0" presId="urn:microsoft.com/office/officeart/2005/8/layout/lProcess2"/>
    <dgm:cxn modelId="{595A831C-B25A-40CC-A9A3-2A6F71D0387A}" type="presOf" srcId="{CABB4D81-63EF-4E01-8056-17066DAC4AB7}" destId="{66D50033-5612-4C96-9A0C-D864C16C8991}" srcOrd="0" destOrd="0" presId="urn:microsoft.com/office/officeart/2005/8/layout/lProcess2"/>
    <dgm:cxn modelId="{290B7F21-4117-41D3-85D2-EDF66DBBAD48}" srcId="{E311FE80-281F-426F-BCFF-F3B8D505FC72}" destId="{823A7CA9-589A-4C5D-8AF1-37697B22D69C}" srcOrd="1" destOrd="0" parTransId="{7E1367A5-F556-4D10-AE9F-A59846E7D916}" sibTransId="{CC09FEA4-9E01-4936-A1E9-3D26BD933AB1}"/>
    <dgm:cxn modelId="{0CB5A725-927A-4C6A-8452-26FA29C0D806}" srcId="{1FC24B1E-2A7A-4744-B9A7-D58F87FBB067}" destId="{A64FC756-3066-4EF7-B5E0-E319E55E1631}" srcOrd="2" destOrd="0" parTransId="{8EA597BF-E7C4-44A5-AB93-489328AF52D7}" sibTransId="{9DD4C970-959E-42EB-954E-D73F8FE60577}"/>
    <dgm:cxn modelId="{79CC262A-E392-45E0-92FF-B5EDF7E89FA4}" type="presOf" srcId="{E311FE80-281F-426F-BCFF-F3B8D505FC72}" destId="{9ECC99A8-536A-48E6-95D5-160C5F47C724}" srcOrd="0" destOrd="0" presId="urn:microsoft.com/office/officeart/2005/8/layout/lProcess2"/>
    <dgm:cxn modelId="{496B2D2D-59D8-4E64-8A56-94A515B29C06}" type="presOf" srcId="{9A5CEB02-E149-4E98-9C16-3A5512CC74BA}" destId="{26150D6B-3179-454B-9D4D-08B1E8C8D92E}" srcOrd="1" destOrd="0" presId="urn:microsoft.com/office/officeart/2005/8/layout/lProcess2"/>
    <dgm:cxn modelId="{25B94830-98B6-4516-B62B-17254734042E}" type="presOf" srcId="{4D2198CE-96E8-4C33-90AA-A2428EC00997}" destId="{BFCFA432-3948-493A-9929-BB45D9B22154}" srcOrd="0" destOrd="0" presId="urn:microsoft.com/office/officeart/2005/8/layout/lProcess2"/>
    <dgm:cxn modelId="{22C32834-9B98-47F8-B5DA-1AA6DB396CA9}" type="presOf" srcId="{19425EA7-7312-43B6-BED9-2E7A04B3F092}" destId="{FCFD6072-A99A-49BA-843D-E575B352F638}" srcOrd="0" destOrd="0" presId="urn:microsoft.com/office/officeart/2005/8/layout/lProcess2"/>
    <dgm:cxn modelId="{F9AA8035-4956-47A9-BEA8-446D7173A342}" srcId="{E311FE80-281F-426F-BCFF-F3B8D505FC72}" destId="{5F23B008-37BC-4048-B914-C6AA713291C4}" srcOrd="0" destOrd="0" parTransId="{A15D0237-6417-48DF-A1CF-E7C5509D15CF}" sibTransId="{6CB79194-AFFD-45B0-88AA-421EE2D823F2}"/>
    <dgm:cxn modelId="{FC10A335-C99D-4DB9-8BC0-4C410A56771E}" srcId="{9A5CEB02-E149-4E98-9C16-3A5512CC74BA}" destId="{F4224777-16B5-47CA-A62F-B9A047EF5518}" srcOrd="0" destOrd="0" parTransId="{27EEA00C-399D-457F-8391-828EF2C7AA89}" sibTransId="{4DF2F102-26B9-48BF-AAC3-8BEBF4462B3F}"/>
    <dgm:cxn modelId="{9F4F7A3D-0AAD-4044-90E1-4C1170338DBA}" type="presOf" srcId="{346F0CCC-1F41-44BC-9B7F-A0DEF92C680C}" destId="{102106D3-B0B6-47C1-A9E3-184E2B90E6B6}" srcOrd="0" destOrd="0" presId="urn:microsoft.com/office/officeart/2005/8/layout/lProcess2"/>
    <dgm:cxn modelId="{EE67AA3D-6185-4345-84C9-A9768DBB057C}" type="presOf" srcId="{954DEEC1-7791-4171-8FB7-3F08473F6AAF}" destId="{C780F80D-91F2-4EB6-A68E-4EBA47DA251F}" srcOrd="0" destOrd="0" presId="urn:microsoft.com/office/officeart/2005/8/layout/lProcess2"/>
    <dgm:cxn modelId="{9530965C-FB2E-4397-B540-CE29286F8912}" srcId="{4D52C647-6171-43E8-9F1A-252478AF3267}" destId="{368E129F-F5CB-4BFA-A433-1082B9D0540A}" srcOrd="0" destOrd="0" parTransId="{965129C6-9268-4673-9060-7A46BF4B0C9C}" sibTransId="{4B85B8B3-9B0E-4BE3-9B6B-FDEE07679ACB}"/>
    <dgm:cxn modelId="{0B8DD163-9EFA-4CFF-B43E-5E7BED255D66}" type="presOf" srcId="{4D52C647-6171-43E8-9F1A-252478AF3267}" destId="{42159D20-2700-4404-98C7-C7A9BB2C6DB5}" srcOrd="1" destOrd="0" presId="urn:microsoft.com/office/officeart/2005/8/layout/lProcess2"/>
    <dgm:cxn modelId="{BB268C44-E0AC-4ADA-9CB3-F9721474F4F1}" srcId="{1FC24B1E-2A7A-4744-B9A7-D58F87FBB067}" destId="{0E21AE5C-FF0D-4966-8EDC-8C452335855D}" srcOrd="0" destOrd="0" parTransId="{30ED68D8-3CF6-4499-82F3-983586DBCC4F}" sibTransId="{2EE6D7C0-7CB7-43A3-ABA7-0F72C2E6B886}"/>
    <dgm:cxn modelId="{DC3AAF49-5DEF-4C6A-8F9C-0B400B2CB9DE}" srcId="{FD2F57CF-E760-4DF5-BB5F-44386E50CC82}" destId="{147BD7D8-8434-425C-8F65-0D11B82E1936}" srcOrd="1" destOrd="0" parTransId="{59C088F2-11E7-41BE-B8C1-0B1C02C9D27E}" sibTransId="{BE57CCC4-EAE1-43A5-8699-DA6AC10DEB8F}"/>
    <dgm:cxn modelId="{2DA32B6A-1CFB-4675-A5D9-D1F3590A5537}" srcId="{FD2F57CF-E760-4DF5-BB5F-44386E50CC82}" destId="{CABB4D81-63EF-4E01-8056-17066DAC4AB7}" srcOrd="3" destOrd="0" parTransId="{BBBA7727-8674-4877-A06F-71150555B7DF}" sibTransId="{7F5B7A0F-3546-48DC-924C-9102A0549ED2}"/>
    <dgm:cxn modelId="{57567B4A-6830-4345-B966-C36927813F05}" type="presOf" srcId="{3395487C-2089-4D1E-A719-2D199B730A91}" destId="{12026FA7-7651-4D0E-92FC-052ACAB7C4F1}" srcOrd="0" destOrd="0" presId="urn:microsoft.com/office/officeart/2005/8/layout/lProcess2"/>
    <dgm:cxn modelId="{813A936D-8A5D-4352-84D8-5B779715BD1F}" type="presOf" srcId="{F4224777-16B5-47CA-A62F-B9A047EF5518}" destId="{DCB28540-FFCA-4B5E-8FB5-163E6A74FB0B}" srcOrd="0" destOrd="0" presId="urn:microsoft.com/office/officeart/2005/8/layout/lProcess2"/>
    <dgm:cxn modelId="{1C1BE075-5C28-46A3-83E9-7B3880453730}" srcId="{21C49DA3-E072-463E-8C3D-D1243694D794}" destId="{E311FE80-281F-426F-BCFF-F3B8D505FC72}" srcOrd="0" destOrd="0" parTransId="{FEDEE771-FC02-4BA9-95D6-39AF9297DF93}" sibTransId="{EF17435D-C966-4B91-ACFF-C7462F383366}"/>
    <dgm:cxn modelId="{4EA06E76-25E7-413D-9ED7-DE9AB054B26B}" srcId="{FD2F57CF-E760-4DF5-BB5F-44386E50CC82}" destId="{19425EA7-7312-43B6-BED9-2E7A04B3F092}" srcOrd="2" destOrd="0" parTransId="{AD469827-938F-479C-B298-3B9B08DC7BFF}" sibTransId="{C027EDF2-7B36-48C0-B16F-B48DBBC792AE}"/>
    <dgm:cxn modelId="{8A1AE259-CC51-4AA9-A967-EAFAAF804518}" type="presOf" srcId="{FD2F57CF-E760-4DF5-BB5F-44386E50CC82}" destId="{EF9156BB-B410-44F3-ACF8-ADED11C2CC00}" srcOrd="0" destOrd="0" presId="urn:microsoft.com/office/officeart/2005/8/layout/lProcess2"/>
    <dgm:cxn modelId="{95F3A680-0737-490F-BA3B-6D4C46CEC266}" type="presOf" srcId="{FD2F57CF-E760-4DF5-BB5F-44386E50CC82}" destId="{C480AA1A-EA7F-4801-A9EE-AB4BECB2DAC8}" srcOrd="1" destOrd="0" presId="urn:microsoft.com/office/officeart/2005/8/layout/lProcess2"/>
    <dgm:cxn modelId="{E1C13486-31CB-470D-8FD7-A6791D60A472}" srcId="{E311FE80-281F-426F-BCFF-F3B8D505FC72}" destId="{30217AB9-3FA3-4A59-8E1A-21D5EB4065BD}" srcOrd="2" destOrd="0" parTransId="{4D63421C-D5B2-4B1E-A2B7-8C33C188092C}" sibTransId="{F4E49511-2679-43C6-ACA8-40858F9A4424}"/>
    <dgm:cxn modelId="{59C8E986-98F4-4964-B704-EA72B7B6BBED}" type="presOf" srcId="{5F23B008-37BC-4048-B914-C6AA713291C4}" destId="{676EBEFA-3E89-40FF-9BAD-46C06BD82D76}" srcOrd="0" destOrd="0" presId="urn:microsoft.com/office/officeart/2005/8/layout/lProcess2"/>
    <dgm:cxn modelId="{04ACB087-32F3-44DB-A321-2A66EE3C26DB}" type="presOf" srcId="{1FC24B1E-2A7A-4744-B9A7-D58F87FBB067}" destId="{E4905A48-A2FE-4106-A5FF-67C5475647F6}" srcOrd="1" destOrd="0" presId="urn:microsoft.com/office/officeart/2005/8/layout/lProcess2"/>
    <dgm:cxn modelId="{062B4288-4D70-49A8-9CE8-0884CE9F80F2}" type="presOf" srcId="{4D52C647-6171-43E8-9F1A-252478AF3267}" destId="{3E91F9D1-7EAB-4093-943C-D15F8042CBBC}" srcOrd="0" destOrd="0" presId="urn:microsoft.com/office/officeart/2005/8/layout/lProcess2"/>
    <dgm:cxn modelId="{1C081F90-5DBF-4860-BD8F-D9D53C07CC02}" srcId="{1FC24B1E-2A7A-4744-B9A7-D58F87FBB067}" destId="{3395487C-2089-4D1E-A719-2D199B730A91}" srcOrd="1" destOrd="0" parTransId="{62EFF2B3-AEF5-4D29-86B5-064C4E2DD33D}" sibTransId="{261A6FB7-C037-43DE-BD78-B578B03F2213}"/>
    <dgm:cxn modelId="{43609892-572A-4668-80D5-D365060DF092}" srcId="{FD2F57CF-E760-4DF5-BB5F-44386E50CC82}" destId="{48FB0283-D18A-45E2-88EF-CC28C61B0265}" srcOrd="4" destOrd="0" parTransId="{AA5F7C40-78CD-433B-B648-2FD265EE957C}" sibTransId="{CC1D27DD-2508-420C-A8F5-7CC94730A2AF}"/>
    <dgm:cxn modelId="{86202D94-51CF-476E-8D69-C103CEBE3BA5}" type="presOf" srcId="{30217AB9-3FA3-4A59-8E1A-21D5EB4065BD}" destId="{B2C7462D-DF5E-479B-AD65-6595F0DEE648}" srcOrd="0" destOrd="0" presId="urn:microsoft.com/office/officeart/2005/8/layout/lProcess2"/>
    <dgm:cxn modelId="{AA837A98-AF4B-481F-BDE2-9A974CEE2F44}" srcId="{21C49DA3-E072-463E-8C3D-D1243694D794}" destId="{1FC24B1E-2A7A-4744-B9A7-D58F87FBB067}" srcOrd="2" destOrd="0" parTransId="{A0ED536E-F782-4744-B081-7AA75298EA3A}" sibTransId="{0A8CD9C5-13F1-4C16-A5C1-4E0C7FC049F2}"/>
    <dgm:cxn modelId="{FC6FC798-E025-4DCA-B69A-FA0A00B54FEB}" type="presOf" srcId="{A64FC756-3066-4EF7-B5E0-E319E55E1631}" destId="{5D01BEED-CEF0-4F1B-B3BF-9C06A80CAE86}" srcOrd="0" destOrd="0" presId="urn:microsoft.com/office/officeart/2005/8/layout/lProcess2"/>
    <dgm:cxn modelId="{3F5F6A9C-C558-4176-87D8-4DA85B96B1A2}" type="presOf" srcId="{E311FE80-281F-426F-BCFF-F3B8D505FC72}" destId="{FD4D7E7C-7A0D-46F7-8028-31483C2ED0D8}" srcOrd="1" destOrd="0" presId="urn:microsoft.com/office/officeart/2005/8/layout/lProcess2"/>
    <dgm:cxn modelId="{BC17AD9D-7637-47B9-B0CD-7A6D78D053C2}" type="presOf" srcId="{147BD7D8-8434-425C-8F65-0D11B82E1936}" destId="{7566C566-C6F5-474E-9A3E-7A1F5BF9C4A8}" srcOrd="0" destOrd="0" presId="urn:microsoft.com/office/officeart/2005/8/layout/lProcess2"/>
    <dgm:cxn modelId="{2AA96E9E-5FBD-4264-A8D4-02150C234ED5}" type="presOf" srcId="{21C49DA3-E072-463E-8C3D-D1243694D794}" destId="{A344FE3C-E37C-4E9F-8A4B-3FE07D58B945}" srcOrd="0" destOrd="0" presId="urn:microsoft.com/office/officeart/2005/8/layout/lProcess2"/>
    <dgm:cxn modelId="{B01215A9-8101-4F96-87AC-5FB1F2559D79}" type="presOf" srcId="{9A5CEB02-E149-4E98-9C16-3A5512CC74BA}" destId="{0EC806AC-E676-402A-AD68-FE5BF0DAEE10}" srcOrd="0" destOrd="0" presId="urn:microsoft.com/office/officeart/2005/8/layout/lProcess2"/>
    <dgm:cxn modelId="{4229CEAE-9575-4AB8-99E1-67CF3849D85F}" type="presOf" srcId="{9F437194-25BE-411F-B707-B526D861CF55}" destId="{253C2BC9-59B1-4204-AE37-42E6F5D1431F}" srcOrd="0" destOrd="0" presId="urn:microsoft.com/office/officeart/2005/8/layout/lProcess2"/>
    <dgm:cxn modelId="{9A96B3B3-D62F-45AE-A01B-710EB171EA73}" srcId="{21C49DA3-E072-463E-8C3D-D1243694D794}" destId="{4D52C647-6171-43E8-9F1A-252478AF3267}" srcOrd="1" destOrd="0" parTransId="{D54D57E9-101B-4C38-A33B-EEAF337EE8EB}" sibTransId="{CC894481-9D47-46E8-BA20-3628D04ED527}"/>
    <dgm:cxn modelId="{7E615CBA-31BF-4D66-8F70-305FD75E541F}" srcId="{1FC24B1E-2A7A-4744-B9A7-D58F87FBB067}" destId="{346F0CCC-1F41-44BC-9B7F-A0DEF92C680C}" srcOrd="4" destOrd="0" parTransId="{DEA3F62D-1916-42AB-8C36-C64F24AAD081}" sibTransId="{4D3423CD-F742-4DCF-91AF-800FE11C5FE3}"/>
    <dgm:cxn modelId="{F7B177C1-448E-454D-AED9-7BF9881E3504}" type="presOf" srcId="{4A1375D1-E2BC-4105-A0E9-AEDEA893B9D9}" destId="{8B7F0E81-9D0D-4D15-8D3E-158D9A326A8A}" srcOrd="0" destOrd="0" presId="urn:microsoft.com/office/officeart/2005/8/layout/lProcess2"/>
    <dgm:cxn modelId="{5CFFB0C6-488D-4C16-AFDD-70C30C13D317}" type="presOf" srcId="{0E21AE5C-FF0D-4966-8EDC-8C452335855D}" destId="{B80FFD22-4A0C-4E3E-8933-E1FD00448757}" srcOrd="0" destOrd="0" presId="urn:microsoft.com/office/officeart/2005/8/layout/lProcess2"/>
    <dgm:cxn modelId="{684517C8-7050-481D-8AAD-6852697CF023}" srcId="{E311FE80-281F-426F-BCFF-F3B8D505FC72}" destId="{4A1375D1-E2BC-4105-A0E9-AEDEA893B9D9}" srcOrd="4" destOrd="0" parTransId="{37D13621-F4E9-4813-9140-E66D909088D7}" sibTransId="{2FF33454-683E-4A71-AA03-FCB49A727230}"/>
    <dgm:cxn modelId="{517B43CA-1C76-4C76-888D-9625477132C4}" srcId="{1FC24B1E-2A7A-4744-B9A7-D58F87FBB067}" destId="{4D2198CE-96E8-4C33-90AA-A2428EC00997}" srcOrd="3" destOrd="0" parTransId="{0CF6A975-FA45-42C0-BB23-67C7598B86EC}" sibTransId="{D8CC6B5F-2420-42B6-BB05-E535E4250C93}"/>
    <dgm:cxn modelId="{6EA3C5D0-4EA6-4E3C-A3C1-5535432E201E}" type="presOf" srcId="{48FB0283-D18A-45E2-88EF-CC28C61B0265}" destId="{D9B42310-8E03-47BB-97D8-91E62D037441}" srcOrd="0" destOrd="0" presId="urn:microsoft.com/office/officeart/2005/8/layout/lProcess2"/>
    <dgm:cxn modelId="{10DA63D1-F50D-4D62-B68D-D6FD07C8B108}" type="presOf" srcId="{368E129F-F5CB-4BFA-A433-1082B9D0540A}" destId="{D98824F4-E4A4-4190-A428-4EAA4E197817}" srcOrd="0" destOrd="0" presId="urn:microsoft.com/office/officeart/2005/8/layout/lProcess2"/>
    <dgm:cxn modelId="{C1D4AAD5-B2EB-42E8-B439-F9915E66399C}" srcId="{FD2F57CF-E760-4DF5-BB5F-44386E50CC82}" destId="{9F437194-25BE-411F-B707-B526D861CF55}" srcOrd="0" destOrd="0" parTransId="{29DF2FF4-60DF-495A-BF07-AE0A04BCEAFD}" sibTransId="{9E6BC173-3173-4F3D-B9BA-C145A2C1999F}"/>
    <dgm:cxn modelId="{23ADFCDE-40DE-4A36-B763-123B0D1CE46F}" srcId="{21C49DA3-E072-463E-8C3D-D1243694D794}" destId="{9A5CEB02-E149-4E98-9C16-3A5512CC74BA}" srcOrd="4" destOrd="0" parTransId="{B4359F59-F761-450F-9E8E-649FE2505241}" sibTransId="{B3E474AF-0FAE-4F3C-B367-8B9CE7E5AC8B}"/>
    <dgm:cxn modelId="{6A5F44E5-3E45-4E4E-870B-B8991B5F3EFC}" type="presOf" srcId="{823A7CA9-589A-4C5D-8AF1-37697B22D69C}" destId="{1A48FA94-69D0-4293-AD70-FBEE14B80686}" srcOrd="0" destOrd="0" presId="urn:microsoft.com/office/officeart/2005/8/layout/lProcess2"/>
    <dgm:cxn modelId="{49028FF0-A02B-4C1B-879E-319ACAB2B7D2}" srcId="{21C49DA3-E072-463E-8C3D-D1243694D794}" destId="{FD2F57CF-E760-4DF5-BB5F-44386E50CC82}" srcOrd="3" destOrd="0" parTransId="{E046A2F5-D497-47C6-907E-64CD2269CED7}" sibTransId="{D386571A-24AA-4A67-8243-88895B233EA2}"/>
    <dgm:cxn modelId="{3ADE41B1-8355-4519-AD82-1BEF14001AEA}" type="presParOf" srcId="{A344FE3C-E37C-4E9F-8A4B-3FE07D58B945}" destId="{7FD37151-A1CB-4038-88CE-8E9AEE8290D7}" srcOrd="0" destOrd="0" presId="urn:microsoft.com/office/officeart/2005/8/layout/lProcess2"/>
    <dgm:cxn modelId="{FB445519-DC7B-463B-A99C-D9D480E25737}" type="presParOf" srcId="{7FD37151-A1CB-4038-88CE-8E9AEE8290D7}" destId="{9ECC99A8-536A-48E6-95D5-160C5F47C724}" srcOrd="0" destOrd="0" presId="urn:microsoft.com/office/officeart/2005/8/layout/lProcess2"/>
    <dgm:cxn modelId="{2250888F-0898-48A6-8CFD-A0576790A9D5}" type="presParOf" srcId="{7FD37151-A1CB-4038-88CE-8E9AEE8290D7}" destId="{FD4D7E7C-7A0D-46F7-8028-31483C2ED0D8}" srcOrd="1" destOrd="0" presId="urn:microsoft.com/office/officeart/2005/8/layout/lProcess2"/>
    <dgm:cxn modelId="{D4CF7EE3-A5A1-4173-9B56-69D5644033D6}" type="presParOf" srcId="{7FD37151-A1CB-4038-88CE-8E9AEE8290D7}" destId="{C7D309BB-72C6-4675-8AB7-0B1EDB9525F1}" srcOrd="2" destOrd="0" presId="urn:microsoft.com/office/officeart/2005/8/layout/lProcess2"/>
    <dgm:cxn modelId="{F4A063DC-1C67-4D06-90C8-5F55903380DA}" type="presParOf" srcId="{C7D309BB-72C6-4675-8AB7-0B1EDB9525F1}" destId="{D2C460FF-25F9-45DD-84D6-2EF02D340135}" srcOrd="0" destOrd="0" presId="urn:microsoft.com/office/officeart/2005/8/layout/lProcess2"/>
    <dgm:cxn modelId="{C2628D37-A10F-41A6-B452-AD5875A658C2}" type="presParOf" srcId="{D2C460FF-25F9-45DD-84D6-2EF02D340135}" destId="{676EBEFA-3E89-40FF-9BAD-46C06BD82D76}" srcOrd="0" destOrd="0" presId="urn:microsoft.com/office/officeart/2005/8/layout/lProcess2"/>
    <dgm:cxn modelId="{47DC7678-6563-49E1-8049-6AFFA968346A}" type="presParOf" srcId="{D2C460FF-25F9-45DD-84D6-2EF02D340135}" destId="{0B72C504-6DE4-4E34-B341-0C7A8D8DD7F9}" srcOrd="1" destOrd="0" presId="urn:microsoft.com/office/officeart/2005/8/layout/lProcess2"/>
    <dgm:cxn modelId="{FA9295DC-E095-4FA1-AB77-BE08D8BB963A}" type="presParOf" srcId="{D2C460FF-25F9-45DD-84D6-2EF02D340135}" destId="{1A48FA94-69D0-4293-AD70-FBEE14B80686}" srcOrd="2" destOrd="0" presId="urn:microsoft.com/office/officeart/2005/8/layout/lProcess2"/>
    <dgm:cxn modelId="{C6942422-1A45-49EC-AA84-22E41D357342}" type="presParOf" srcId="{D2C460FF-25F9-45DD-84D6-2EF02D340135}" destId="{383C59B9-7F36-43BD-9475-A9CED3F3E25D}" srcOrd="3" destOrd="0" presId="urn:microsoft.com/office/officeart/2005/8/layout/lProcess2"/>
    <dgm:cxn modelId="{3584702D-CA76-46A8-BF1E-7ADBF8178403}" type="presParOf" srcId="{D2C460FF-25F9-45DD-84D6-2EF02D340135}" destId="{B2C7462D-DF5E-479B-AD65-6595F0DEE648}" srcOrd="4" destOrd="0" presId="urn:microsoft.com/office/officeart/2005/8/layout/lProcess2"/>
    <dgm:cxn modelId="{9CCD63E4-C5B1-4501-AA3B-12007FCF36DA}" type="presParOf" srcId="{D2C460FF-25F9-45DD-84D6-2EF02D340135}" destId="{4D1D574F-C92B-42F8-8AC0-3C39D6C5AA55}" srcOrd="5" destOrd="0" presId="urn:microsoft.com/office/officeart/2005/8/layout/lProcess2"/>
    <dgm:cxn modelId="{2A11333C-F64B-43D5-A614-C321B5B26E30}" type="presParOf" srcId="{D2C460FF-25F9-45DD-84D6-2EF02D340135}" destId="{C780F80D-91F2-4EB6-A68E-4EBA47DA251F}" srcOrd="6" destOrd="0" presId="urn:microsoft.com/office/officeart/2005/8/layout/lProcess2"/>
    <dgm:cxn modelId="{D96A86C9-0B98-4BBF-9CEA-155D2543A060}" type="presParOf" srcId="{D2C460FF-25F9-45DD-84D6-2EF02D340135}" destId="{2D5C8C5E-6A88-4D7F-AF5C-6F360D7D77DC}" srcOrd="7" destOrd="0" presId="urn:microsoft.com/office/officeart/2005/8/layout/lProcess2"/>
    <dgm:cxn modelId="{0AAC76C8-26F8-4C38-A728-E2F68B77B212}" type="presParOf" srcId="{D2C460FF-25F9-45DD-84D6-2EF02D340135}" destId="{8B7F0E81-9D0D-4D15-8D3E-158D9A326A8A}" srcOrd="8" destOrd="0" presId="urn:microsoft.com/office/officeart/2005/8/layout/lProcess2"/>
    <dgm:cxn modelId="{02E9BEF6-F95B-4348-B76C-347155386AA8}" type="presParOf" srcId="{A344FE3C-E37C-4E9F-8A4B-3FE07D58B945}" destId="{27A11433-C053-41DE-B27D-194070D3A2B8}" srcOrd="1" destOrd="0" presId="urn:microsoft.com/office/officeart/2005/8/layout/lProcess2"/>
    <dgm:cxn modelId="{4C82B50A-E464-44F4-994D-69858B4DD327}" type="presParOf" srcId="{A344FE3C-E37C-4E9F-8A4B-3FE07D58B945}" destId="{84DC6420-9406-45F7-A6CC-3AE2947D8438}" srcOrd="2" destOrd="0" presId="urn:microsoft.com/office/officeart/2005/8/layout/lProcess2"/>
    <dgm:cxn modelId="{9970514F-A980-4291-9D47-8C75DCB49D13}" type="presParOf" srcId="{84DC6420-9406-45F7-A6CC-3AE2947D8438}" destId="{3E91F9D1-7EAB-4093-943C-D15F8042CBBC}" srcOrd="0" destOrd="0" presId="urn:microsoft.com/office/officeart/2005/8/layout/lProcess2"/>
    <dgm:cxn modelId="{DE812C4C-C2F2-49C6-9183-0A3E0F605D23}" type="presParOf" srcId="{84DC6420-9406-45F7-A6CC-3AE2947D8438}" destId="{42159D20-2700-4404-98C7-C7A9BB2C6DB5}" srcOrd="1" destOrd="0" presId="urn:microsoft.com/office/officeart/2005/8/layout/lProcess2"/>
    <dgm:cxn modelId="{E7E6F134-752D-44CD-8CBE-DBE0C45B5900}" type="presParOf" srcId="{84DC6420-9406-45F7-A6CC-3AE2947D8438}" destId="{5573A3B3-A7AA-497F-9877-24749C190B0C}" srcOrd="2" destOrd="0" presId="urn:microsoft.com/office/officeart/2005/8/layout/lProcess2"/>
    <dgm:cxn modelId="{5865D442-F04D-435F-B09A-3E9A81F1FDEF}" type="presParOf" srcId="{5573A3B3-A7AA-497F-9877-24749C190B0C}" destId="{B6DBF943-84AD-4B04-B8B6-2F2CCD2672A5}" srcOrd="0" destOrd="0" presId="urn:microsoft.com/office/officeart/2005/8/layout/lProcess2"/>
    <dgm:cxn modelId="{8735F4F3-D5C9-4D07-AC11-0A90F8A53CB2}" type="presParOf" srcId="{B6DBF943-84AD-4B04-B8B6-2F2CCD2672A5}" destId="{D98824F4-E4A4-4190-A428-4EAA4E197817}" srcOrd="0" destOrd="0" presId="urn:microsoft.com/office/officeart/2005/8/layout/lProcess2"/>
    <dgm:cxn modelId="{51CC6762-248C-4C75-9FF1-D6C9CF0042E2}" type="presParOf" srcId="{A344FE3C-E37C-4E9F-8A4B-3FE07D58B945}" destId="{05980535-FDDC-4CB1-8210-C09D45C48A76}" srcOrd="3" destOrd="0" presId="urn:microsoft.com/office/officeart/2005/8/layout/lProcess2"/>
    <dgm:cxn modelId="{62F76E6E-4D7A-49DE-AF40-CDF6AA33EE81}" type="presParOf" srcId="{A344FE3C-E37C-4E9F-8A4B-3FE07D58B945}" destId="{0F625B87-DEB5-4D40-B3CE-9E89DAB729E9}" srcOrd="4" destOrd="0" presId="urn:microsoft.com/office/officeart/2005/8/layout/lProcess2"/>
    <dgm:cxn modelId="{DCC0E8E9-8CE9-47CD-B4AA-7FBB127558A2}" type="presParOf" srcId="{0F625B87-DEB5-4D40-B3CE-9E89DAB729E9}" destId="{1CF678CD-A46E-4B05-A009-F8C2D306FB6A}" srcOrd="0" destOrd="0" presId="urn:microsoft.com/office/officeart/2005/8/layout/lProcess2"/>
    <dgm:cxn modelId="{77F05EB7-EAE9-49DD-A951-526CF68E05A3}" type="presParOf" srcId="{0F625B87-DEB5-4D40-B3CE-9E89DAB729E9}" destId="{E4905A48-A2FE-4106-A5FF-67C5475647F6}" srcOrd="1" destOrd="0" presId="urn:microsoft.com/office/officeart/2005/8/layout/lProcess2"/>
    <dgm:cxn modelId="{12E72212-2FB9-4A77-AF89-3F3C20F4CBEB}" type="presParOf" srcId="{0F625B87-DEB5-4D40-B3CE-9E89DAB729E9}" destId="{4BD75BF6-EE46-42DD-8042-D7062E19C25D}" srcOrd="2" destOrd="0" presId="urn:microsoft.com/office/officeart/2005/8/layout/lProcess2"/>
    <dgm:cxn modelId="{A025A022-B1B7-4288-AC3F-74DA55D20C51}" type="presParOf" srcId="{4BD75BF6-EE46-42DD-8042-D7062E19C25D}" destId="{5FB68AB0-6368-4321-80B5-EAE45CA9494F}" srcOrd="0" destOrd="0" presId="urn:microsoft.com/office/officeart/2005/8/layout/lProcess2"/>
    <dgm:cxn modelId="{B1E9E3F3-BA82-4A77-AE31-8AD12E3B0769}" type="presParOf" srcId="{5FB68AB0-6368-4321-80B5-EAE45CA9494F}" destId="{B80FFD22-4A0C-4E3E-8933-E1FD00448757}" srcOrd="0" destOrd="0" presId="urn:microsoft.com/office/officeart/2005/8/layout/lProcess2"/>
    <dgm:cxn modelId="{B4E75EB2-3B84-40D8-A9D2-E0479C4025E6}" type="presParOf" srcId="{5FB68AB0-6368-4321-80B5-EAE45CA9494F}" destId="{E4B097D5-7DBB-44DF-88EC-9767689D3526}" srcOrd="1" destOrd="0" presId="urn:microsoft.com/office/officeart/2005/8/layout/lProcess2"/>
    <dgm:cxn modelId="{04DE9D66-5E94-4094-8578-E57EB4E45ADF}" type="presParOf" srcId="{5FB68AB0-6368-4321-80B5-EAE45CA9494F}" destId="{12026FA7-7651-4D0E-92FC-052ACAB7C4F1}" srcOrd="2" destOrd="0" presId="urn:microsoft.com/office/officeart/2005/8/layout/lProcess2"/>
    <dgm:cxn modelId="{055441A3-DE1E-4147-8DCB-AA5DF3C8E5AF}" type="presParOf" srcId="{5FB68AB0-6368-4321-80B5-EAE45CA9494F}" destId="{4004FD97-27CA-4F8F-9261-5EB222DFE320}" srcOrd="3" destOrd="0" presId="urn:microsoft.com/office/officeart/2005/8/layout/lProcess2"/>
    <dgm:cxn modelId="{778A51B2-00C2-4E5C-840A-D2564A06C8CE}" type="presParOf" srcId="{5FB68AB0-6368-4321-80B5-EAE45CA9494F}" destId="{5D01BEED-CEF0-4F1B-B3BF-9C06A80CAE86}" srcOrd="4" destOrd="0" presId="urn:microsoft.com/office/officeart/2005/8/layout/lProcess2"/>
    <dgm:cxn modelId="{231CE3F3-75CA-46B6-9864-AC8973389645}" type="presParOf" srcId="{5FB68AB0-6368-4321-80B5-EAE45CA9494F}" destId="{1E0208AE-62D0-4004-9271-7A59F067BB8F}" srcOrd="5" destOrd="0" presId="urn:microsoft.com/office/officeart/2005/8/layout/lProcess2"/>
    <dgm:cxn modelId="{0FA46C8C-2303-4D2B-A9CB-14F5B8571E54}" type="presParOf" srcId="{5FB68AB0-6368-4321-80B5-EAE45CA9494F}" destId="{BFCFA432-3948-493A-9929-BB45D9B22154}" srcOrd="6" destOrd="0" presId="urn:microsoft.com/office/officeart/2005/8/layout/lProcess2"/>
    <dgm:cxn modelId="{6C65E6ED-4343-4DB7-A993-7268B4892801}" type="presParOf" srcId="{5FB68AB0-6368-4321-80B5-EAE45CA9494F}" destId="{63964444-D844-4DDA-BD6D-55D50B5A9294}" srcOrd="7" destOrd="0" presId="urn:microsoft.com/office/officeart/2005/8/layout/lProcess2"/>
    <dgm:cxn modelId="{E1F3C6F6-81D2-4CDF-9393-58236DF09B7E}" type="presParOf" srcId="{5FB68AB0-6368-4321-80B5-EAE45CA9494F}" destId="{102106D3-B0B6-47C1-A9E3-184E2B90E6B6}" srcOrd="8" destOrd="0" presId="urn:microsoft.com/office/officeart/2005/8/layout/lProcess2"/>
    <dgm:cxn modelId="{E87B1C7B-9E2B-4832-AC28-9056650E592D}" type="presParOf" srcId="{A344FE3C-E37C-4E9F-8A4B-3FE07D58B945}" destId="{84287B29-71CF-4413-BC78-C09829E10CE5}" srcOrd="5" destOrd="0" presId="urn:microsoft.com/office/officeart/2005/8/layout/lProcess2"/>
    <dgm:cxn modelId="{BEA68D63-36FD-4D9C-93EA-534EB86677F2}" type="presParOf" srcId="{A344FE3C-E37C-4E9F-8A4B-3FE07D58B945}" destId="{89BBF325-9A01-49BF-A496-3B84CDCBF898}" srcOrd="6" destOrd="0" presId="urn:microsoft.com/office/officeart/2005/8/layout/lProcess2"/>
    <dgm:cxn modelId="{15D15954-A2EE-4AC2-AED4-5106F88F024A}" type="presParOf" srcId="{89BBF325-9A01-49BF-A496-3B84CDCBF898}" destId="{EF9156BB-B410-44F3-ACF8-ADED11C2CC00}" srcOrd="0" destOrd="0" presId="urn:microsoft.com/office/officeart/2005/8/layout/lProcess2"/>
    <dgm:cxn modelId="{5F4C228E-246B-4E83-8BDB-8C74F9D68E38}" type="presParOf" srcId="{89BBF325-9A01-49BF-A496-3B84CDCBF898}" destId="{C480AA1A-EA7F-4801-A9EE-AB4BECB2DAC8}" srcOrd="1" destOrd="0" presId="urn:microsoft.com/office/officeart/2005/8/layout/lProcess2"/>
    <dgm:cxn modelId="{B2C8EE05-6B4D-4DE6-A81F-2E4CC7220E83}" type="presParOf" srcId="{89BBF325-9A01-49BF-A496-3B84CDCBF898}" destId="{A1D1740F-ED03-4095-8D26-CFBCDDAF69D1}" srcOrd="2" destOrd="0" presId="urn:microsoft.com/office/officeart/2005/8/layout/lProcess2"/>
    <dgm:cxn modelId="{0E5F0E60-F521-4E28-8DD6-660C6D07F218}" type="presParOf" srcId="{A1D1740F-ED03-4095-8D26-CFBCDDAF69D1}" destId="{2CFFD2CF-1D4D-431C-981F-8D06EC428E4F}" srcOrd="0" destOrd="0" presId="urn:microsoft.com/office/officeart/2005/8/layout/lProcess2"/>
    <dgm:cxn modelId="{A907D1EC-77BD-4CFA-8AC2-1DCA3B73DC2E}" type="presParOf" srcId="{2CFFD2CF-1D4D-431C-981F-8D06EC428E4F}" destId="{253C2BC9-59B1-4204-AE37-42E6F5D1431F}" srcOrd="0" destOrd="0" presId="urn:microsoft.com/office/officeart/2005/8/layout/lProcess2"/>
    <dgm:cxn modelId="{07F43BF3-35E4-49FC-B986-44690CD3489D}" type="presParOf" srcId="{2CFFD2CF-1D4D-431C-981F-8D06EC428E4F}" destId="{920DAD4A-BA5A-4FFE-981C-54560AEC626B}" srcOrd="1" destOrd="0" presId="urn:microsoft.com/office/officeart/2005/8/layout/lProcess2"/>
    <dgm:cxn modelId="{A43B2DD8-22D2-4EB6-BCCD-F66FAB97E502}" type="presParOf" srcId="{2CFFD2CF-1D4D-431C-981F-8D06EC428E4F}" destId="{7566C566-C6F5-474E-9A3E-7A1F5BF9C4A8}" srcOrd="2" destOrd="0" presId="urn:microsoft.com/office/officeart/2005/8/layout/lProcess2"/>
    <dgm:cxn modelId="{EF311033-E280-4768-AB2A-383F7A8B57C9}" type="presParOf" srcId="{2CFFD2CF-1D4D-431C-981F-8D06EC428E4F}" destId="{D83D8298-90BA-40DE-8A69-8523E77D5DC8}" srcOrd="3" destOrd="0" presId="urn:microsoft.com/office/officeart/2005/8/layout/lProcess2"/>
    <dgm:cxn modelId="{AF28AFBC-CD54-4CC2-A8B7-7A9CFD7890C0}" type="presParOf" srcId="{2CFFD2CF-1D4D-431C-981F-8D06EC428E4F}" destId="{FCFD6072-A99A-49BA-843D-E575B352F638}" srcOrd="4" destOrd="0" presId="urn:microsoft.com/office/officeart/2005/8/layout/lProcess2"/>
    <dgm:cxn modelId="{BBDACD59-E0C8-4E55-ACED-237222ADA38A}" type="presParOf" srcId="{2CFFD2CF-1D4D-431C-981F-8D06EC428E4F}" destId="{57FC7FB4-C9DF-4684-93F9-3BE051C52F8E}" srcOrd="5" destOrd="0" presId="urn:microsoft.com/office/officeart/2005/8/layout/lProcess2"/>
    <dgm:cxn modelId="{3FDD6184-138C-450C-9F65-E76645F37AFF}" type="presParOf" srcId="{2CFFD2CF-1D4D-431C-981F-8D06EC428E4F}" destId="{66D50033-5612-4C96-9A0C-D864C16C8991}" srcOrd="6" destOrd="0" presId="urn:microsoft.com/office/officeart/2005/8/layout/lProcess2"/>
    <dgm:cxn modelId="{457D6119-B17B-4D26-ACA2-22E122A575DC}" type="presParOf" srcId="{2CFFD2CF-1D4D-431C-981F-8D06EC428E4F}" destId="{277EB1C9-E871-43A4-A119-4E064EE910BB}" srcOrd="7" destOrd="0" presId="urn:microsoft.com/office/officeart/2005/8/layout/lProcess2"/>
    <dgm:cxn modelId="{65CBFD25-92EC-4821-BD28-107312E1E690}" type="presParOf" srcId="{2CFFD2CF-1D4D-431C-981F-8D06EC428E4F}" destId="{D9B42310-8E03-47BB-97D8-91E62D037441}" srcOrd="8" destOrd="0" presId="urn:microsoft.com/office/officeart/2005/8/layout/lProcess2"/>
    <dgm:cxn modelId="{C1738E36-2B01-4CF2-9572-22F282347FD0}" type="presParOf" srcId="{A344FE3C-E37C-4E9F-8A4B-3FE07D58B945}" destId="{31E94A83-9374-450D-B726-C78EC54E717B}" srcOrd="7" destOrd="0" presId="urn:microsoft.com/office/officeart/2005/8/layout/lProcess2"/>
    <dgm:cxn modelId="{770FC02B-F886-4D17-8DA0-6A02087849C3}" type="presParOf" srcId="{A344FE3C-E37C-4E9F-8A4B-3FE07D58B945}" destId="{1868B2A0-0DCA-4875-B76C-C9F7E2D12C75}" srcOrd="8" destOrd="0" presId="urn:microsoft.com/office/officeart/2005/8/layout/lProcess2"/>
    <dgm:cxn modelId="{2291A32D-8FFE-4443-A5EE-2DDEA99168D3}" type="presParOf" srcId="{1868B2A0-0DCA-4875-B76C-C9F7E2D12C75}" destId="{0EC806AC-E676-402A-AD68-FE5BF0DAEE10}" srcOrd="0" destOrd="0" presId="urn:microsoft.com/office/officeart/2005/8/layout/lProcess2"/>
    <dgm:cxn modelId="{6B68E19D-6AA8-4B8C-AAE9-8F05313BCF81}" type="presParOf" srcId="{1868B2A0-0DCA-4875-B76C-C9F7E2D12C75}" destId="{26150D6B-3179-454B-9D4D-08B1E8C8D92E}" srcOrd="1" destOrd="0" presId="urn:microsoft.com/office/officeart/2005/8/layout/lProcess2"/>
    <dgm:cxn modelId="{D0051AAC-F295-4DFB-84A3-1B5713742824}" type="presParOf" srcId="{1868B2A0-0DCA-4875-B76C-C9F7E2D12C75}" destId="{9652BDFF-B979-4DD6-8CD7-D3AE182EC6C0}" srcOrd="2" destOrd="0" presId="urn:microsoft.com/office/officeart/2005/8/layout/lProcess2"/>
    <dgm:cxn modelId="{B643E4E1-64B2-46A5-9687-01D65D286BA8}" type="presParOf" srcId="{9652BDFF-B979-4DD6-8CD7-D3AE182EC6C0}" destId="{F4B53905-CD98-40A2-ACFE-51D4651110E5}" srcOrd="0" destOrd="0" presId="urn:microsoft.com/office/officeart/2005/8/layout/lProcess2"/>
    <dgm:cxn modelId="{A5027A61-B8BF-46D8-9D4F-ED6AF1AEC3C3}" type="presParOf" srcId="{F4B53905-CD98-40A2-ACFE-51D4651110E5}" destId="{DCB28540-FFCA-4B5E-8FB5-163E6A74FB0B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C49DA3-E072-463E-8C3D-D1243694D794}" type="doc">
      <dgm:prSet loTypeId="urn:microsoft.com/office/officeart/2005/8/layout/lProcess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311FE80-281F-426F-BCFF-F3B8D505FC72}">
      <dgm:prSet phldrT="[Text]" phldr="0" custT="1"/>
      <dgm:spPr/>
      <dgm:t>
        <a:bodyPr/>
        <a:lstStyle/>
        <a:p>
          <a:r>
            <a:rPr lang="en-IN" sz="2400" dirty="0"/>
            <a:t>Physical Assets</a:t>
          </a:r>
        </a:p>
      </dgm:t>
    </dgm:pt>
    <dgm:pt modelId="{FEDEE771-FC02-4BA9-95D6-39AF9297DF93}" type="parTrans" cxnId="{1C1BE075-5C28-46A3-83E9-7B3880453730}">
      <dgm:prSet/>
      <dgm:spPr/>
      <dgm:t>
        <a:bodyPr/>
        <a:lstStyle/>
        <a:p>
          <a:endParaRPr lang="en-IN"/>
        </a:p>
      </dgm:t>
    </dgm:pt>
    <dgm:pt modelId="{EF17435D-C966-4B91-ACFF-C7462F383366}" type="sibTrans" cxnId="{1C1BE075-5C28-46A3-83E9-7B3880453730}">
      <dgm:prSet/>
      <dgm:spPr/>
      <dgm:t>
        <a:bodyPr/>
        <a:lstStyle/>
        <a:p>
          <a:endParaRPr lang="en-IN"/>
        </a:p>
      </dgm:t>
    </dgm:pt>
    <dgm:pt modelId="{5F23B008-37BC-4048-B914-C6AA713291C4}">
      <dgm:prSet phldrT="[Text]" phldr="0" custT="1"/>
      <dgm:spPr/>
      <dgm:t>
        <a:bodyPr/>
        <a:lstStyle/>
        <a:p>
          <a:r>
            <a:rPr lang="en-IN" sz="2400" dirty="0"/>
            <a:t>Energy Meters</a:t>
          </a:r>
        </a:p>
      </dgm:t>
    </dgm:pt>
    <dgm:pt modelId="{A15D0237-6417-48DF-A1CF-E7C5509D15CF}" type="parTrans" cxnId="{F9AA8035-4956-47A9-BEA8-446D7173A342}">
      <dgm:prSet/>
      <dgm:spPr/>
      <dgm:t>
        <a:bodyPr/>
        <a:lstStyle/>
        <a:p>
          <a:endParaRPr lang="en-IN"/>
        </a:p>
      </dgm:t>
    </dgm:pt>
    <dgm:pt modelId="{6CB79194-AFFD-45B0-88AA-421EE2D823F2}" type="sibTrans" cxnId="{F9AA8035-4956-47A9-BEA8-446D7173A342}">
      <dgm:prSet/>
      <dgm:spPr/>
      <dgm:t>
        <a:bodyPr/>
        <a:lstStyle/>
        <a:p>
          <a:endParaRPr lang="en-IN"/>
        </a:p>
      </dgm:t>
    </dgm:pt>
    <dgm:pt modelId="{823A7CA9-589A-4C5D-8AF1-37697B22D69C}">
      <dgm:prSet phldrT="[Text]" phldr="0" custT="1"/>
      <dgm:spPr/>
      <dgm:t>
        <a:bodyPr/>
        <a:lstStyle/>
        <a:p>
          <a:r>
            <a:rPr lang="en-IN" sz="2400" dirty="0"/>
            <a:t>Solar Inverter</a:t>
          </a:r>
        </a:p>
      </dgm:t>
    </dgm:pt>
    <dgm:pt modelId="{7E1367A5-F556-4D10-AE9F-A59846E7D916}" type="parTrans" cxnId="{290B7F21-4117-41D3-85D2-EDF66DBBAD48}">
      <dgm:prSet/>
      <dgm:spPr/>
      <dgm:t>
        <a:bodyPr/>
        <a:lstStyle/>
        <a:p>
          <a:endParaRPr lang="en-IN"/>
        </a:p>
      </dgm:t>
    </dgm:pt>
    <dgm:pt modelId="{CC09FEA4-9E01-4936-A1E9-3D26BD933AB1}" type="sibTrans" cxnId="{290B7F21-4117-41D3-85D2-EDF66DBBAD48}">
      <dgm:prSet/>
      <dgm:spPr/>
      <dgm:t>
        <a:bodyPr/>
        <a:lstStyle/>
        <a:p>
          <a:endParaRPr lang="en-IN"/>
        </a:p>
      </dgm:t>
    </dgm:pt>
    <dgm:pt modelId="{4D52C647-6171-43E8-9F1A-252478AF3267}">
      <dgm:prSet phldrT="[Text]" phldr="0" custT="1"/>
      <dgm:spPr/>
      <dgm:t>
        <a:bodyPr/>
        <a:lstStyle/>
        <a:p>
          <a:r>
            <a:rPr lang="en-IN" sz="2400" dirty="0"/>
            <a:t>Edge Gateway</a:t>
          </a:r>
        </a:p>
      </dgm:t>
    </dgm:pt>
    <dgm:pt modelId="{D54D57E9-101B-4C38-A33B-EEAF337EE8EB}" type="parTrans" cxnId="{9A96B3B3-D62F-45AE-A01B-710EB171EA73}">
      <dgm:prSet/>
      <dgm:spPr/>
      <dgm:t>
        <a:bodyPr/>
        <a:lstStyle/>
        <a:p>
          <a:endParaRPr lang="en-IN"/>
        </a:p>
      </dgm:t>
    </dgm:pt>
    <dgm:pt modelId="{CC894481-9D47-46E8-BA20-3628D04ED527}" type="sibTrans" cxnId="{9A96B3B3-D62F-45AE-A01B-710EB171EA73}">
      <dgm:prSet/>
      <dgm:spPr/>
      <dgm:t>
        <a:bodyPr/>
        <a:lstStyle/>
        <a:p>
          <a:endParaRPr lang="en-IN"/>
        </a:p>
      </dgm:t>
    </dgm:pt>
    <dgm:pt modelId="{368E129F-F5CB-4BFA-A433-1082B9D0540A}">
      <dgm:prSet phldrT="[Text]" phldr="0" custT="1"/>
      <dgm:spPr/>
      <dgm:t>
        <a:bodyPr/>
        <a:lstStyle/>
        <a:p>
          <a:r>
            <a:rPr lang="en-IN" sz="2400" dirty="0"/>
            <a:t>Raspberry Pi</a:t>
          </a:r>
        </a:p>
      </dgm:t>
    </dgm:pt>
    <dgm:pt modelId="{965129C6-9268-4673-9060-7A46BF4B0C9C}" type="parTrans" cxnId="{9530965C-FB2E-4397-B540-CE29286F8912}">
      <dgm:prSet/>
      <dgm:spPr/>
      <dgm:t>
        <a:bodyPr/>
        <a:lstStyle/>
        <a:p>
          <a:endParaRPr lang="en-IN"/>
        </a:p>
      </dgm:t>
    </dgm:pt>
    <dgm:pt modelId="{4B85B8B3-9B0E-4BE3-9B6B-FDEE07679ACB}" type="sibTrans" cxnId="{9530965C-FB2E-4397-B540-CE29286F8912}">
      <dgm:prSet/>
      <dgm:spPr/>
      <dgm:t>
        <a:bodyPr/>
        <a:lstStyle/>
        <a:p>
          <a:endParaRPr lang="en-IN"/>
        </a:p>
      </dgm:t>
    </dgm:pt>
    <dgm:pt modelId="{1FC24B1E-2A7A-4744-B9A7-D58F87FBB067}">
      <dgm:prSet phldrT="[Text]" phldr="0" custT="1"/>
      <dgm:spPr/>
      <dgm:t>
        <a:bodyPr/>
        <a:lstStyle/>
        <a:p>
          <a:r>
            <a:rPr lang="en-IN" sz="2400" dirty="0"/>
            <a:t>Data Ingestion&amp; Processing</a:t>
          </a:r>
        </a:p>
      </dgm:t>
    </dgm:pt>
    <dgm:pt modelId="{A0ED536E-F782-4744-B081-7AA75298EA3A}" type="parTrans" cxnId="{AA837A98-AF4B-481F-BDE2-9A974CEE2F44}">
      <dgm:prSet/>
      <dgm:spPr/>
      <dgm:t>
        <a:bodyPr/>
        <a:lstStyle/>
        <a:p>
          <a:endParaRPr lang="en-IN"/>
        </a:p>
      </dgm:t>
    </dgm:pt>
    <dgm:pt modelId="{0A8CD9C5-13F1-4C16-A5C1-4E0C7FC049F2}" type="sibTrans" cxnId="{AA837A98-AF4B-481F-BDE2-9A974CEE2F44}">
      <dgm:prSet/>
      <dgm:spPr/>
      <dgm:t>
        <a:bodyPr/>
        <a:lstStyle/>
        <a:p>
          <a:endParaRPr lang="en-IN"/>
        </a:p>
      </dgm:t>
    </dgm:pt>
    <dgm:pt modelId="{FD2F57CF-E760-4DF5-BB5F-44386E50CC82}">
      <dgm:prSet phldrT="[Text]" phldr="0" custT="1"/>
      <dgm:spPr/>
      <dgm:t>
        <a:bodyPr/>
        <a:lstStyle/>
        <a:p>
          <a:r>
            <a:rPr lang="en-IN" sz="2400" dirty="0"/>
            <a:t>Insights</a:t>
          </a:r>
        </a:p>
      </dgm:t>
    </dgm:pt>
    <dgm:pt modelId="{E046A2F5-D497-47C6-907E-64CD2269CED7}" type="parTrans" cxnId="{49028FF0-A02B-4C1B-879E-319ACAB2B7D2}">
      <dgm:prSet/>
      <dgm:spPr/>
      <dgm:t>
        <a:bodyPr/>
        <a:lstStyle/>
        <a:p>
          <a:endParaRPr lang="en-IN"/>
        </a:p>
      </dgm:t>
    </dgm:pt>
    <dgm:pt modelId="{D386571A-24AA-4A67-8243-88895B233EA2}" type="sibTrans" cxnId="{49028FF0-A02B-4C1B-879E-319ACAB2B7D2}">
      <dgm:prSet/>
      <dgm:spPr/>
      <dgm:t>
        <a:bodyPr/>
        <a:lstStyle/>
        <a:p>
          <a:endParaRPr lang="en-IN"/>
        </a:p>
      </dgm:t>
    </dgm:pt>
    <dgm:pt modelId="{9F437194-25BE-411F-B707-B526D861CF55}">
      <dgm:prSet phldrT="[Text]" phldr="0" custT="1"/>
      <dgm:spPr/>
      <dgm:t>
        <a:bodyPr/>
        <a:lstStyle/>
        <a:p>
          <a:r>
            <a:rPr lang="en-IN" sz="2000" dirty="0"/>
            <a:t>Grafana Dashboards (Real time inference)</a:t>
          </a:r>
        </a:p>
      </dgm:t>
    </dgm:pt>
    <dgm:pt modelId="{29DF2FF4-60DF-495A-BF07-AE0A04BCEAFD}" type="parTrans" cxnId="{C1D4AAD5-B2EB-42E8-B439-F9915E66399C}">
      <dgm:prSet/>
      <dgm:spPr/>
      <dgm:t>
        <a:bodyPr/>
        <a:lstStyle/>
        <a:p>
          <a:endParaRPr lang="en-IN"/>
        </a:p>
      </dgm:t>
    </dgm:pt>
    <dgm:pt modelId="{9E6BC173-3173-4F3D-B9BA-C145A2C1999F}" type="sibTrans" cxnId="{C1D4AAD5-B2EB-42E8-B439-F9915E66399C}">
      <dgm:prSet/>
      <dgm:spPr/>
      <dgm:t>
        <a:bodyPr/>
        <a:lstStyle/>
        <a:p>
          <a:endParaRPr lang="en-IN"/>
        </a:p>
      </dgm:t>
    </dgm:pt>
    <dgm:pt modelId="{147BD7D8-8434-425C-8F65-0D11B82E1936}">
      <dgm:prSet phldrT="[Text]" phldr="0" custT="1"/>
      <dgm:spPr/>
      <dgm:t>
        <a:bodyPr/>
        <a:lstStyle/>
        <a:p>
          <a:r>
            <a:rPr lang="en-IN" sz="2400" dirty="0"/>
            <a:t>Alerts (Anomaly detection)</a:t>
          </a:r>
        </a:p>
      </dgm:t>
    </dgm:pt>
    <dgm:pt modelId="{59C088F2-11E7-41BE-B8C1-0B1C02C9D27E}" type="parTrans" cxnId="{DC3AAF49-5DEF-4C6A-8F9C-0B400B2CB9DE}">
      <dgm:prSet/>
      <dgm:spPr/>
      <dgm:t>
        <a:bodyPr/>
        <a:lstStyle/>
        <a:p>
          <a:endParaRPr lang="en-IN"/>
        </a:p>
      </dgm:t>
    </dgm:pt>
    <dgm:pt modelId="{BE57CCC4-EAE1-43A5-8699-DA6AC10DEB8F}" type="sibTrans" cxnId="{DC3AAF49-5DEF-4C6A-8F9C-0B400B2CB9DE}">
      <dgm:prSet/>
      <dgm:spPr/>
      <dgm:t>
        <a:bodyPr/>
        <a:lstStyle/>
        <a:p>
          <a:endParaRPr lang="en-IN"/>
        </a:p>
      </dgm:t>
    </dgm:pt>
    <dgm:pt modelId="{30217AB9-3FA3-4A59-8E1A-21D5EB4065BD}">
      <dgm:prSet phldrT="[Text]" phldr="0" custT="1"/>
      <dgm:spPr/>
      <dgm:t>
        <a:bodyPr/>
        <a:lstStyle/>
        <a:p>
          <a:r>
            <a:rPr lang="en-IN" sz="2400" dirty="0"/>
            <a:t>Diesel Generator</a:t>
          </a:r>
        </a:p>
      </dgm:t>
    </dgm:pt>
    <dgm:pt modelId="{4D63421C-D5B2-4B1E-A2B7-8C33C188092C}" type="parTrans" cxnId="{E1C13486-31CB-470D-8FD7-A6791D60A472}">
      <dgm:prSet/>
      <dgm:spPr/>
      <dgm:t>
        <a:bodyPr/>
        <a:lstStyle/>
        <a:p>
          <a:endParaRPr lang="en-IN"/>
        </a:p>
      </dgm:t>
    </dgm:pt>
    <dgm:pt modelId="{F4E49511-2679-43C6-ACA8-40858F9A4424}" type="sibTrans" cxnId="{E1C13486-31CB-470D-8FD7-A6791D60A472}">
      <dgm:prSet/>
      <dgm:spPr/>
      <dgm:t>
        <a:bodyPr/>
        <a:lstStyle/>
        <a:p>
          <a:endParaRPr lang="en-IN"/>
        </a:p>
      </dgm:t>
    </dgm:pt>
    <dgm:pt modelId="{954DEEC1-7791-4171-8FB7-3F08473F6AAF}">
      <dgm:prSet phldrT="[Text]" phldr="0" custT="1"/>
      <dgm:spPr/>
      <dgm:t>
        <a:bodyPr/>
        <a:lstStyle/>
        <a:p>
          <a:r>
            <a:rPr lang="en-IN" sz="2400" dirty="0"/>
            <a:t>Loads</a:t>
          </a:r>
        </a:p>
      </dgm:t>
    </dgm:pt>
    <dgm:pt modelId="{3FAAB54B-4F27-463F-B356-3A936801700B}" type="parTrans" cxnId="{DDDC650B-F210-4525-9B66-B906C6CE0032}">
      <dgm:prSet/>
      <dgm:spPr/>
      <dgm:t>
        <a:bodyPr/>
        <a:lstStyle/>
        <a:p>
          <a:endParaRPr lang="en-IN"/>
        </a:p>
      </dgm:t>
    </dgm:pt>
    <dgm:pt modelId="{453EEA4C-32F3-4D7E-8CFD-1630CD2C20AC}" type="sibTrans" cxnId="{DDDC650B-F210-4525-9B66-B906C6CE0032}">
      <dgm:prSet/>
      <dgm:spPr/>
      <dgm:t>
        <a:bodyPr/>
        <a:lstStyle/>
        <a:p>
          <a:endParaRPr lang="en-IN"/>
        </a:p>
      </dgm:t>
    </dgm:pt>
    <dgm:pt modelId="{4A1375D1-E2BC-4105-A0E9-AEDEA893B9D9}">
      <dgm:prSet phldrT="[Text]" phldr="0" custT="1"/>
      <dgm:spPr/>
      <dgm:t>
        <a:bodyPr/>
        <a:lstStyle/>
        <a:p>
          <a:r>
            <a:rPr lang="en-IN" sz="2400" dirty="0"/>
            <a:t>Sensors </a:t>
          </a:r>
          <a:r>
            <a:rPr lang="en-IN" sz="1600" dirty="0"/>
            <a:t>(Temperature / Solar Irradiance)</a:t>
          </a:r>
        </a:p>
      </dgm:t>
    </dgm:pt>
    <dgm:pt modelId="{37D13621-F4E9-4813-9140-E66D909088D7}" type="parTrans" cxnId="{684517C8-7050-481D-8AAD-6852697CF023}">
      <dgm:prSet/>
      <dgm:spPr/>
      <dgm:t>
        <a:bodyPr/>
        <a:lstStyle/>
        <a:p>
          <a:endParaRPr lang="en-IN"/>
        </a:p>
      </dgm:t>
    </dgm:pt>
    <dgm:pt modelId="{2FF33454-683E-4A71-AA03-FCB49A727230}" type="sibTrans" cxnId="{684517C8-7050-481D-8AAD-6852697CF023}">
      <dgm:prSet/>
      <dgm:spPr/>
      <dgm:t>
        <a:bodyPr/>
        <a:lstStyle/>
        <a:p>
          <a:endParaRPr lang="en-IN"/>
        </a:p>
      </dgm:t>
    </dgm:pt>
    <dgm:pt modelId="{0E21AE5C-FF0D-4966-8EDC-8C452335855D}">
      <dgm:prSet phldrT="[Text]" phldr="0" custT="1"/>
      <dgm:spPr/>
      <dgm:t>
        <a:bodyPr/>
        <a:lstStyle/>
        <a:p>
          <a:r>
            <a:rPr lang="en-IN" sz="2400" dirty="0"/>
            <a:t>Modbus</a:t>
          </a:r>
        </a:p>
      </dgm:t>
    </dgm:pt>
    <dgm:pt modelId="{30ED68D8-3CF6-4499-82F3-983586DBCC4F}" type="parTrans" cxnId="{BB268C44-E0AC-4ADA-9CB3-F9721474F4F1}">
      <dgm:prSet/>
      <dgm:spPr/>
      <dgm:t>
        <a:bodyPr/>
        <a:lstStyle/>
        <a:p>
          <a:endParaRPr lang="en-IN"/>
        </a:p>
      </dgm:t>
    </dgm:pt>
    <dgm:pt modelId="{2EE6D7C0-7CB7-43A3-ABA7-0F72C2E6B886}" type="sibTrans" cxnId="{BB268C44-E0AC-4ADA-9CB3-F9721474F4F1}">
      <dgm:prSet/>
      <dgm:spPr/>
      <dgm:t>
        <a:bodyPr/>
        <a:lstStyle/>
        <a:p>
          <a:endParaRPr lang="en-IN"/>
        </a:p>
      </dgm:t>
    </dgm:pt>
    <dgm:pt modelId="{3395487C-2089-4D1E-A719-2D199B730A91}">
      <dgm:prSet phldrT="[Text]" phldr="0" custT="1"/>
      <dgm:spPr/>
      <dgm:t>
        <a:bodyPr/>
        <a:lstStyle/>
        <a:p>
          <a:r>
            <a:rPr lang="en-IN" sz="2400" dirty="0"/>
            <a:t>Mosquito </a:t>
          </a:r>
          <a:r>
            <a:rPr lang="en-IN" sz="2400" b="0" i="0" dirty="0"/>
            <a:t>MQTT</a:t>
          </a:r>
          <a:endParaRPr lang="en-IN" sz="2400" dirty="0"/>
        </a:p>
      </dgm:t>
    </dgm:pt>
    <dgm:pt modelId="{62EFF2B3-AEF5-4D29-86B5-064C4E2DD33D}" type="parTrans" cxnId="{1C081F90-5DBF-4860-BD8F-D9D53C07CC02}">
      <dgm:prSet/>
      <dgm:spPr/>
      <dgm:t>
        <a:bodyPr/>
        <a:lstStyle/>
        <a:p>
          <a:endParaRPr lang="en-IN"/>
        </a:p>
      </dgm:t>
    </dgm:pt>
    <dgm:pt modelId="{261A6FB7-C037-43DE-BD78-B578B03F2213}" type="sibTrans" cxnId="{1C081F90-5DBF-4860-BD8F-D9D53C07CC02}">
      <dgm:prSet/>
      <dgm:spPr/>
      <dgm:t>
        <a:bodyPr/>
        <a:lstStyle/>
        <a:p>
          <a:endParaRPr lang="en-IN"/>
        </a:p>
      </dgm:t>
    </dgm:pt>
    <dgm:pt modelId="{A64FC756-3066-4EF7-B5E0-E319E55E1631}">
      <dgm:prSet phldrT="[Text]" phldr="0" custT="1"/>
      <dgm:spPr/>
      <dgm:t>
        <a:bodyPr/>
        <a:lstStyle/>
        <a:p>
          <a:r>
            <a:rPr lang="en-IN" sz="2400" dirty="0" err="1"/>
            <a:t>Telegraf</a:t>
          </a:r>
          <a:r>
            <a:rPr lang="en-IN" sz="2400" dirty="0"/>
            <a:t> </a:t>
          </a:r>
        </a:p>
        <a:p>
          <a:r>
            <a:rPr lang="en-IN" sz="2400" dirty="0"/>
            <a:t>(Time Stamp)</a:t>
          </a:r>
        </a:p>
      </dgm:t>
    </dgm:pt>
    <dgm:pt modelId="{8EA597BF-E7C4-44A5-AB93-489328AF52D7}" type="parTrans" cxnId="{0CB5A725-927A-4C6A-8452-26FA29C0D806}">
      <dgm:prSet/>
      <dgm:spPr/>
      <dgm:t>
        <a:bodyPr/>
        <a:lstStyle/>
        <a:p>
          <a:endParaRPr lang="en-IN"/>
        </a:p>
      </dgm:t>
    </dgm:pt>
    <dgm:pt modelId="{9DD4C970-959E-42EB-954E-D73F8FE60577}" type="sibTrans" cxnId="{0CB5A725-927A-4C6A-8452-26FA29C0D806}">
      <dgm:prSet/>
      <dgm:spPr/>
      <dgm:t>
        <a:bodyPr/>
        <a:lstStyle/>
        <a:p>
          <a:endParaRPr lang="en-IN"/>
        </a:p>
      </dgm:t>
    </dgm:pt>
    <dgm:pt modelId="{346F0CCC-1F41-44BC-9B7F-A0DEF92C680C}">
      <dgm:prSet phldrT="[Text]" phldr="0" custT="1"/>
      <dgm:spPr/>
      <dgm:t>
        <a:bodyPr/>
        <a:lstStyle/>
        <a:p>
          <a:r>
            <a:rPr lang="en-IN" sz="2400" dirty="0"/>
            <a:t>Influx (Database)</a:t>
          </a:r>
        </a:p>
      </dgm:t>
    </dgm:pt>
    <dgm:pt modelId="{DEA3F62D-1916-42AB-8C36-C64F24AAD081}" type="parTrans" cxnId="{7E615CBA-31BF-4D66-8F70-305FD75E541F}">
      <dgm:prSet/>
      <dgm:spPr/>
      <dgm:t>
        <a:bodyPr/>
        <a:lstStyle/>
        <a:p>
          <a:endParaRPr lang="en-IN"/>
        </a:p>
      </dgm:t>
    </dgm:pt>
    <dgm:pt modelId="{4D3423CD-F742-4DCF-91AF-800FE11C5FE3}" type="sibTrans" cxnId="{7E615CBA-31BF-4D66-8F70-305FD75E541F}">
      <dgm:prSet/>
      <dgm:spPr/>
      <dgm:t>
        <a:bodyPr/>
        <a:lstStyle/>
        <a:p>
          <a:endParaRPr lang="en-IN"/>
        </a:p>
      </dgm:t>
    </dgm:pt>
    <dgm:pt modelId="{4D2198CE-96E8-4C33-90AA-A2428EC00997}">
      <dgm:prSet phldrT="[Text]" phldr="0" custT="1"/>
      <dgm:spPr/>
      <dgm:t>
        <a:bodyPr/>
        <a:lstStyle/>
        <a:p>
          <a:r>
            <a:rPr lang="en-IN" sz="2000" dirty="0"/>
            <a:t>Packet Hashing (for Data immutability)</a:t>
          </a:r>
        </a:p>
      </dgm:t>
    </dgm:pt>
    <dgm:pt modelId="{0CF6A975-FA45-42C0-BB23-67C7598B86EC}" type="parTrans" cxnId="{517B43CA-1C76-4C76-888D-9625477132C4}">
      <dgm:prSet/>
      <dgm:spPr/>
      <dgm:t>
        <a:bodyPr/>
        <a:lstStyle/>
        <a:p>
          <a:endParaRPr lang="en-IN"/>
        </a:p>
      </dgm:t>
    </dgm:pt>
    <dgm:pt modelId="{D8CC6B5F-2420-42B6-BB05-E535E4250C93}" type="sibTrans" cxnId="{517B43CA-1C76-4C76-888D-9625477132C4}">
      <dgm:prSet/>
      <dgm:spPr/>
      <dgm:t>
        <a:bodyPr/>
        <a:lstStyle/>
        <a:p>
          <a:endParaRPr lang="en-IN"/>
        </a:p>
      </dgm:t>
    </dgm:pt>
    <dgm:pt modelId="{19425EA7-7312-43B6-BED9-2E7A04B3F092}">
      <dgm:prSet phldrT="[Text]" phldr="0" custT="1"/>
      <dgm:spPr/>
      <dgm:t>
        <a:bodyPr/>
        <a:lstStyle/>
        <a:p>
          <a:r>
            <a:rPr lang="en-IN" sz="2000" dirty="0"/>
            <a:t>Energy Insights (kW, kWh Power Factor</a:t>
          </a:r>
        </a:p>
      </dgm:t>
    </dgm:pt>
    <dgm:pt modelId="{AD469827-938F-479C-B298-3B9B08DC7BFF}" type="parTrans" cxnId="{4EA06E76-25E7-413D-9ED7-DE9AB054B26B}">
      <dgm:prSet/>
      <dgm:spPr/>
      <dgm:t>
        <a:bodyPr/>
        <a:lstStyle/>
        <a:p>
          <a:endParaRPr lang="en-IN"/>
        </a:p>
      </dgm:t>
    </dgm:pt>
    <dgm:pt modelId="{C027EDF2-7B36-48C0-B16F-B48DBBC792AE}" type="sibTrans" cxnId="{4EA06E76-25E7-413D-9ED7-DE9AB054B26B}">
      <dgm:prSet/>
      <dgm:spPr/>
      <dgm:t>
        <a:bodyPr/>
        <a:lstStyle/>
        <a:p>
          <a:endParaRPr lang="en-IN"/>
        </a:p>
      </dgm:t>
    </dgm:pt>
    <dgm:pt modelId="{CABB4D81-63EF-4E01-8056-17066DAC4AB7}">
      <dgm:prSet phldrT="[Text]" phldr="0" custT="1"/>
      <dgm:spPr/>
      <dgm:t>
        <a:bodyPr/>
        <a:lstStyle/>
        <a:p>
          <a:r>
            <a:rPr lang="en-IN" sz="1800" dirty="0"/>
            <a:t>Carbon (CO</a:t>
          </a:r>
          <a:r>
            <a:rPr lang="en-IN" sz="1800" baseline="-25000" dirty="0"/>
            <a:t>2</a:t>
          </a:r>
          <a:r>
            <a:rPr lang="en-IN" sz="1800" dirty="0"/>
            <a:t> Avoidance, CO</a:t>
          </a:r>
          <a:r>
            <a:rPr lang="en-IN" sz="1800" baseline="-25000" dirty="0"/>
            <a:t>2 </a:t>
          </a:r>
          <a:r>
            <a:rPr lang="en-IN" sz="1800" dirty="0"/>
            <a:t>Emission)</a:t>
          </a:r>
        </a:p>
      </dgm:t>
    </dgm:pt>
    <dgm:pt modelId="{BBBA7727-8674-4877-A06F-71150555B7DF}" type="parTrans" cxnId="{2DA32B6A-1CFB-4675-A5D9-D1F3590A5537}">
      <dgm:prSet/>
      <dgm:spPr/>
      <dgm:t>
        <a:bodyPr/>
        <a:lstStyle/>
        <a:p>
          <a:endParaRPr lang="en-IN"/>
        </a:p>
      </dgm:t>
    </dgm:pt>
    <dgm:pt modelId="{7F5B7A0F-3546-48DC-924C-9102A0549ED2}" type="sibTrans" cxnId="{2DA32B6A-1CFB-4675-A5D9-D1F3590A5537}">
      <dgm:prSet/>
      <dgm:spPr/>
      <dgm:t>
        <a:bodyPr/>
        <a:lstStyle/>
        <a:p>
          <a:endParaRPr lang="en-IN"/>
        </a:p>
      </dgm:t>
    </dgm:pt>
    <dgm:pt modelId="{A98E638B-6C90-4EC1-991B-1F9394983F29}">
      <dgm:prSet phldrT="[Text]" phldr="0"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22860" tIns="17145" rIns="22860" bIns="17145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 err="1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HyperLedger</a:t>
          </a:r>
          <a:r>
            <a:rPr lang="en-IN" sz="24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 (Blockchain - Under Development) </a:t>
          </a:r>
        </a:p>
      </dgm:t>
    </dgm:pt>
    <dgm:pt modelId="{3F5BD331-4CA5-4579-86D9-84307831EE2F}" type="parTrans" cxnId="{4E9E4A6C-4091-4C7F-A8F6-48D0A0166FA4}">
      <dgm:prSet/>
      <dgm:spPr/>
      <dgm:t>
        <a:bodyPr/>
        <a:lstStyle/>
        <a:p>
          <a:endParaRPr lang="en-IN"/>
        </a:p>
      </dgm:t>
    </dgm:pt>
    <dgm:pt modelId="{74C83B5B-BF3F-4A3B-B903-C3D1EFC59242}" type="sibTrans" cxnId="{4E9E4A6C-4091-4C7F-A8F6-48D0A0166FA4}">
      <dgm:prSet/>
      <dgm:spPr/>
      <dgm:t>
        <a:bodyPr/>
        <a:lstStyle/>
        <a:p>
          <a:endParaRPr lang="en-IN"/>
        </a:p>
      </dgm:t>
    </dgm:pt>
    <dgm:pt modelId="{48FB0283-D18A-45E2-88EF-CC28C61B0265}">
      <dgm:prSet phldrT="[Text]" phldr="0" custT="1"/>
      <dgm:spPr>
        <a:solidFill>
          <a:schemeClr val="accent1">
            <a:lumMod val="75000"/>
          </a:schemeClr>
        </a:solidFill>
      </dgm:spPr>
      <dgm:t>
        <a:bodyPr spcFirstLastPara="0" vert="horz" wrap="square" lIns="22860" tIns="17145" rIns="22860" bIns="17145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>
              <a:latin typeface="Aptos" panose="02110004020202020204"/>
              <a:ea typeface="+mn-ea"/>
              <a:cs typeface="+mn-cs"/>
            </a:rPr>
            <a:t>Predictive Analytics (ML / Forecasting</a:t>
          </a:r>
          <a:br>
            <a:rPr lang="en-IN" sz="1600" kern="1200" dirty="0">
              <a:latin typeface="Aptos" panose="02110004020202020204"/>
              <a:ea typeface="+mn-ea"/>
              <a:cs typeface="+mn-cs"/>
            </a:rPr>
          </a:br>
          <a:r>
            <a:rPr lang="en-IN" sz="1600" kern="1200" dirty="0">
              <a:latin typeface="Aptos" panose="02110004020202020204"/>
              <a:ea typeface="+mn-ea"/>
              <a:cs typeface="+mn-cs"/>
            </a:rPr>
            <a:t>(Under Development)</a:t>
          </a:r>
        </a:p>
      </dgm:t>
    </dgm:pt>
    <dgm:pt modelId="{CC1D27DD-2508-420C-A8F5-7CC94730A2AF}" type="sibTrans" cxnId="{43609892-572A-4668-80D5-D365060DF092}">
      <dgm:prSet/>
      <dgm:spPr/>
      <dgm:t>
        <a:bodyPr/>
        <a:lstStyle/>
        <a:p>
          <a:endParaRPr lang="en-IN"/>
        </a:p>
      </dgm:t>
    </dgm:pt>
    <dgm:pt modelId="{AA5F7C40-78CD-433B-B648-2FD265EE957C}" type="parTrans" cxnId="{43609892-572A-4668-80D5-D365060DF092}">
      <dgm:prSet/>
      <dgm:spPr/>
      <dgm:t>
        <a:bodyPr/>
        <a:lstStyle/>
        <a:p>
          <a:endParaRPr lang="en-IN"/>
        </a:p>
      </dgm:t>
    </dgm:pt>
    <dgm:pt modelId="{A344FE3C-E37C-4E9F-8A4B-3FE07D58B945}" type="pres">
      <dgm:prSet presAssocID="{21C49DA3-E072-463E-8C3D-D1243694D794}" presName="theList" presStyleCnt="0">
        <dgm:presLayoutVars>
          <dgm:dir/>
          <dgm:animLvl val="lvl"/>
          <dgm:resizeHandles val="exact"/>
        </dgm:presLayoutVars>
      </dgm:prSet>
      <dgm:spPr/>
    </dgm:pt>
    <dgm:pt modelId="{7FD37151-A1CB-4038-88CE-8E9AEE8290D7}" type="pres">
      <dgm:prSet presAssocID="{E311FE80-281F-426F-BCFF-F3B8D505FC72}" presName="compNode" presStyleCnt="0"/>
      <dgm:spPr/>
    </dgm:pt>
    <dgm:pt modelId="{9ECC99A8-536A-48E6-95D5-160C5F47C724}" type="pres">
      <dgm:prSet presAssocID="{E311FE80-281F-426F-BCFF-F3B8D505FC72}" presName="aNode" presStyleLbl="bgShp" presStyleIdx="0" presStyleCnt="4"/>
      <dgm:spPr/>
    </dgm:pt>
    <dgm:pt modelId="{FD4D7E7C-7A0D-46F7-8028-31483C2ED0D8}" type="pres">
      <dgm:prSet presAssocID="{E311FE80-281F-426F-BCFF-F3B8D505FC72}" presName="textNode" presStyleLbl="bgShp" presStyleIdx="0" presStyleCnt="4"/>
      <dgm:spPr/>
    </dgm:pt>
    <dgm:pt modelId="{C7D309BB-72C6-4675-8AB7-0B1EDB9525F1}" type="pres">
      <dgm:prSet presAssocID="{E311FE80-281F-426F-BCFF-F3B8D505FC72}" presName="compChildNode" presStyleCnt="0"/>
      <dgm:spPr/>
    </dgm:pt>
    <dgm:pt modelId="{D2C460FF-25F9-45DD-84D6-2EF02D340135}" type="pres">
      <dgm:prSet presAssocID="{E311FE80-281F-426F-BCFF-F3B8D505FC72}" presName="theInnerList" presStyleCnt="0"/>
      <dgm:spPr/>
    </dgm:pt>
    <dgm:pt modelId="{676EBEFA-3E89-40FF-9BAD-46C06BD82D76}" type="pres">
      <dgm:prSet presAssocID="{5F23B008-37BC-4048-B914-C6AA713291C4}" presName="childNode" presStyleLbl="node1" presStyleIdx="0" presStyleCnt="17">
        <dgm:presLayoutVars>
          <dgm:bulletEnabled val="1"/>
        </dgm:presLayoutVars>
      </dgm:prSet>
      <dgm:spPr/>
    </dgm:pt>
    <dgm:pt modelId="{0B72C504-6DE4-4E34-B341-0C7A8D8DD7F9}" type="pres">
      <dgm:prSet presAssocID="{5F23B008-37BC-4048-B914-C6AA713291C4}" presName="aSpace2" presStyleCnt="0"/>
      <dgm:spPr/>
    </dgm:pt>
    <dgm:pt modelId="{1A48FA94-69D0-4293-AD70-FBEE14B80686}" type="pres">
      <dgm:prSet presAssocID="{823A7CA9-589A-4C5D-8AF1-37697B22D69C}" presName="childNode" presStyleLbl="node1" presStyleIdx="1" presStyleCnt="17">
        <dgm:presLayoutVars>
          <dgm:bulletEnabled val="1"/>
        </dgm:presLayoutVars>
      </dgm:prSet>
      <dgm:spPr/>
    </dgm:pt>
    <dgm:pt modelId="{383C59B9-7F36-43BD-9475-A9CED3F3E25D}" type="pres">
      <dgm:prSet presAssocID="{823A7CA9-589A-4C5D-8AF1-37697B22D69C}" presName="aSpace2" presStyleCnt="0"/>
      <dgm:spPr/>
    </dgm:pt>
    <dgm:pt modelId="{B2C7462D-DF5E-479B-AD65-6595F0DEE648}" type="pres">
      <dgm:prSet presAssocID="{30217AB9-3FA3-4A59-8E1A-21D5EB4065BD}" presName="childNode" presStyleLbl="node1" presStyleIdx="2" presStyleCnt="17">
        <dgm:presLayoutVars>
          <dgm:bulletEnabled val="1"/>
        </dgm:presLayoutVars>
      </dgm:prSet>
      <dgm:spPr/>
    </dgm:pt>
    <dgm:pt modelId="{4D1D574F-C92B-42F8-8AC0-3C39D6C5AA55}" type="pres">
      <dgm:prSet presAssocID="{30217AB9-3FA3-4A59-8E1A-21D5EB4065BD}" presName="aSpace2" presStyleCnt="0"/>
      <dgm:spPr/>
    </dgm:pt>
    <dgm:pt modelId="{C780F80D-91F2-4EB6-A68E-4EBA47DA251F}" type="pres">
      <dgm:prSet presAssocID="{954DEEC1-7791-4171-8FB7-3F08473F6AAF}" presName="childNode" presStyleLbl="node1" presStyleIdx="3" presStyleCnt="17">
        <dgm:presLayoutVars>
          <dgm:bulletEnabled val="1"/>
        </dgm:presLayoutVars>
      </dgm:prSet>
      <dgm:spPr/>
    </dgm:pt>
    <dgm:pt modelId="{2D5C8C5E-6A88-4D7F-AF5C-6F360D7D77DC}" type="pres">
      <dgm:prSet presAssocID="{954DEEC1-7791-4171-8FB7-3F08473F6AAF}" presName="aSpace2" presStyleCnt="0"/>
      <dgm:spPr/>
    </dgm:pt>
    <dgm:pt modelId="{8B7F0E81-9D0D-4D15-8D3E-158D9A326A8A}" type="pres">
      <dgm:prSet presAssocID="{4A1375D1-E2BC-4105-A0E9-AEDEA893B9D9}" presName="childNode" presStyleLbl="node1" presStyleIdx="4" presStyleCnt="17">
        <dgm:presLayoutVars>
          <dgm:bulletEnabled val="1"/>
        </dgm:presLayoutVars>
      </dgm:prSet>
      <dgm:spPr/>
    </dgm:pt>
    <dgm:pt modelId="{27A11433-C053-41DE-B27D-194070D3A2B8}" type="pres">
      <dgm:prSet presAssocID="{E311FE80-281F-426F-BCFF-F3B8D505FC72}" presName="aSpace" presStyleCnt="0"/>
      <dgm:spPr/>
    </dgm:pt>
    <dgm:pt modelId="{84DC6420-9406-45F7-A6CC-3AE2947D8438}" type="pres">
      <dgm:prSet presAssocID="{4D52C647-6171-43E8-9F1A-252478AF3267}" presName="compNode" presStyleCnt="0"/>
      <dgm:spPr/>
    </dgm:pt>
    <dgm:pt modelId="{3E91F9D1-7EAB-4093-943C-D15F8042CBBC}" type="pres">
      <dgm:prSet presAssocID="{4D52C647-6171-43E8-9F1A-252478AF3267}" presName="aNode" presStyleLbl="bgShp" presStyleIdx="1" presStyleCnt="4"/>
      <dgm:spPr/>
    </dgm:pt>
    <dgm:pt modelId="{42159D20-2700-4404-98C7-C7A9BB2C6DB5}" type="pres">
      <dgm:prSet presAssocID="{4D52C647-6171-43E8-9F1A-252478AF3267}" presName="textNode" presStyleLbl="bgShp" presStyleIdx="1" presStyleCnt="4"/>
      <dgm:spPr/>
    </dgm:pt>
    <dgm:pt modelId="{5573A3B3-A7AA-497F-9877-24749C190B0C}" type="pres">
      <dgm:prSet presAssocID="{4D52C647-6171-43E8-9F1A-252478AF3267}" presName="compChildNode" presStyleCnt="0"/>
      <dgm:spPr/>
    </dgm:pt>
    <dgm:pt modelId="{B6DBF943-84AD-4B04-B8B6-2F2CCD2672A5}" type="pres">
      <dgm:prSet presAssocID="{4D52C647-6171-43E8-9F1A-252478AF3267}" presName="theInnerList" presStyleCnt="0"/>
      <dgm:spPr/>
    </dgm:pt>
    <dgm:pt modelId="{D98824F4-E4A4-4190-A428-4EAA4E197817}" type="pres">
      <dgm:prSet presAssocID="{368E129F-F5CB-4BFA-A433-1082B9D0540A}" presName="childNode" presStyleLbl="node1" presStyleIdx="5" presStyleCnt="17">
        <dgm:presLayoutVars>
          <dgm:bulletEnabled val="1"/>
        </dgm:presLayoutVars>
      </dgm:prSet>
      <dgm:spPr/>
    </dgm:pt>
    <dgm:pt modelId="{75DD0B42-18D5-45E8-8D71-28B4E3D04A69}" type="pres">
      <dgm:prSet presAssocID="{368E129F-F5CB-4BFA-A433-1082B9D0540A}" presName="aSpace2" presStyleCnt="0"/>
      <dgm:spPr/>
    </dgm:pt>
    <dgm:pt modelId="{050CBD77-A6C0-4028-BD71-2962C5EBA70C}" type="pres">
      <dgm:prSet presAssocID="{A98E638B-6C90-4EC1-991B-1F9394983F29}" presName="childNode" presStyleLbl="node1" presStyleIdx="6" presStyleCnt="17">
        <dgm:presLayoutVars>
          <dgm:bulletEnabled val="1"/>
        </dgm:presLayoutVars>
      </dgm:prSet>
      <dgm:spPr>
        <a:xfrm>
          <a:off x="3522772" y="4504796"/>
          <a:ext cx="2396405" cy="2095451"/>
        </a:xfrm>
        <a:prstGeom prst="roundRect">
          <a:avLst>
            <a:gd name="adj" fmla="val 10000"/>
          </a:avLst>
        </a:prstGeom>
      </dgm:spPr>
    </dgm:pt>
    <dgm:pt modelId="{05980535-FDDC-4CB1-8210-C09D45C48A76}" type="pres">
      <dgm:prSet presAssocID="{4D52C647-6171-43E8-9F1A-252478AF3267}" presName="aSpace" presStyleCnt="0"/>
      <dgm:spPr/>
    </dgm:pt>
    <dgm:pt modelId="{0F625B87-DEB5-4D40-B3CE-9E89DAB729E9}" type="pres">
      <dgm:prSet presAssocID="{1FC24B1E-2A7A-4744-B9A7-D58F87FBB067}" presName="compNode" presStyleCnt="0"/>
      <dgm:spPr/>
    </dgm:pt>
    <dgm:pt modelId="{1CF678CD-A46E-4B05-A009-F8C2D306FB6A}" type="pres">
      <dgm:prSet presAssocID="{1FC24B1E-2A7A-4744-B9A7-D58F87FBB067}" presName="aNode" presStyleLbl="bgShp" presStyleIdx="2" presStyleCnt="4"/>
      <dgm:spPr/>
    </dgm:pt>
    <dgm:pt modelId="{E4905A48-A2FE-4106-A5FF-67C5475647F6}" type="pres">
      <dgm:prSet presAssocID="{1FC24B1E-2A7A-4744-B9A7-D58F87FBB067}" presName="textNode" presStyleLbl="bgShp" presStyleIdx="2" presStyleCnt="4"/>
      <dgm:spPr/>
    </dgm:pt>
    <dgm:pt modelId="{4BD75BF6-EE46-42DD-8042-D7062E19C25D}" type="pres">
      <dgm:prSet presAssocID="{1FC24B1E-2A7A-4744-B9A7-D58F87FBB067}" presName="compChildNode" presStyleCnt="0"/>
      <dgm:spPr/>
    </dgm:pt>
    <dgm:pt modelId="{5FB68AB0-6368-4321-80B5-EAE45CA9494F}" type="pres">
      <dgm:prSet presAssocID="{1FC24B1E-2A7A-4744-B9A7-D58F87FBB067}" presName="theInnerList" presStyleCnt="0"/>
      <dgm:spPr/>
    </dgm:pt>
    <dgm:pt modelId="{B80FFD22-4A0C-4E3E-8933-E1FD00448757}" type="pres">
      <dgm:prSet presAssocID="{0E21AE5C-FF0D-4966-8EDC-8C452335855D}" presName="childNode" presStyleLbl="node1" presStyleIdx="7" presStyleCnt="17">
        <dgm:presLayoutVars>
          <dgm:bulletEnabled val="1"/>
        </dgm:presLayoutVars>
      </dgm:prSet>
      <dgm:spPr/>
    </dgm:pt>
    <dgm:pt modelId="{E4B097D5-7DBB-44DF-88EC-9767689D3526}" type="pres">
      <dgm:prSet presAssocID="{0E21AE5C-FF0D-4966-8EDC-8C452335855D}" presName="aSpace2" presStyleCnt="0"/>
      <dgm:spPr/>
    </dgm:pt>
    <dgm:pt modelId="{12026FA7-7651-4D0E-92FC-052ACAB7C4F1}" type="pres">
      <dgm:prSet presAssocID="{3395487C-2089-4D1E-A719-2D199B730A91}" presName="childNode" presStyleLbl="node1" presStyleIdx="8" presStyleCnt="17">
        <dgm:presLayoutVars>
          <dgm:bulletEnabled val="1"/>
        </dgm:presLayoutVars>
      </dgm:prSet>
      <dgm:spPr/>
    </dgm:pt>
    <dgm:pt modelId="{4004FD97-27CA-4F8F-9261-5EB222DFE320}" type="pres">
      <dgm:prSet presAssocID="{3395487C-2089-4D1E-A719-2D199B730A91}" presName="aSpace2" presStyleCnt="0"/>
      <dgm:spPr/>
    </dgm:pt>
    <dgm:pt modelId="{5D01BEED-CEF0-4F1B-B3BF-9C06A80CAE86}" type="pres">
      <dgm:prSet presAssocID="{A64FC756-3066-4EF7-B5E0-E319E55E1631}" presName="childNode" presStyleLbl="node1" presStyleIdx="9" presStyleCnt="17">
        <dgm:presLayoutVars>
          <dgm:bulletEnabled val="1"/>
        </dgm:presLayoutVars>
      </dgm:prSet>
      <dgm:spPr/>
    </dgm:pt>
    <dgm:pt modelId="{1E0208AE-62D0-4004-9271-7A59F067BB8F}" type="pres">
      <dgm:prSet presAssocID="{A64FC756-3066-4EF7-B5E0-E319E55E1631}" presName="aSpace2" presStyleCnt="0"/>
      <dgm:spPr/>
    </dgm:pt>
    <dgm:pt modelId="{BFCFA432-3948-493A-9929-BB45D9B22154}" type="pres">
      <dgm:prSet presAssocID="{4D2198CE-96E8-4C33-90AA-A2428EC00997}" presName="childNode" presStyleLbl="node1" presStyleIdx="10" presStyleCnt="17">
        <dgm:presLayoutVars>
          <dgm:bulletEnabled val="1"/>
        </dgm:presLayoutVars>
      </dgm:prSet>
      <dgm:spPr/>
    </dgm:pt>
    <dgm:pt modelId="{63964444-D844-4DDA-BD6D-55D50B5A9294}" type="pres">
      <dgm:prSet presAssocID="{4D2198CE-96E8-4C33-90AA-A2428EC00997}" presName="aSpace2" presStyleCnt="0"/>
      <dgm:spPr/>
    </dgm:pt>
    <dgm:pt modelId="{102106D3-B0B6-47C1-A9E3-184E2B90E6B6}" type="pres">
      <dgm:prSet presAssocID="{346F0CCC-1F41-44BC-9B7F-A0DEF92C680C}" presName="childNode" presStyleLbl="node1" presStyleIdx="11" presStyleCnt="17">
        <dgm:presLayoutVars>
          <dgm:bulletEnabled val="1"/>
        </dgm:presLayoutVars>
      </dgm:prSet>
      <dgm:spPr/>
    </dgm:pt>
    <dgm:pt modelId="{84287B29-71CF-4413-BC78-C09829E10CE5}" type="pres">
      <dgm:prSet presAssocID="{1FC24B1E-2A7A-4744-B9A7-D58F87FBB067}" presName="aSpace" presStyleCnt="0"/>
      <dgm:spPr/>
    </dgm:pt>
    <dgm:pt modelId="{89BBF325-9A01-49BF-A496-3B84CDCBF898}" type="pres">
      <dgm:prSet presAssocID="{FD2F57CF-E760-4DF5-BB5F-44386E50CC82}" presName="compNode" presStyleCnt="0"/>
      <dgm:spPr/>
    </dgm:pt>
    <dgm:pt modelId="{EF9156BB-B410-44F3-ACF8-ADED11C2CC00}" type="pres">
      <dgm:prSet presAssocID="{FD2F57CF-E760-4DF5-BB5F-44386E50CC82}" presName="aNode" presStyleLbl="bgShp" presStyleIdx="3" presStyleCnt="4"/>
      <dgm:spPr/>
    </dgm:pt>
    <dgm:pt modelId="{C480AA1A-EA7F-4801-A9EE-AB4BECB2DAC8}" type="pres">
      <dgm:prSet presAssocID="{FD2F57CF-E760-4DF5-BB5F-44386E50CC82}" presName="textNode" presStyleLbl="bgShp" presStyleIdx="3" presStyleCnt="4"/>
      <dgm:spPr/>
    </dgm:pt>
    <dgm:pt modelId="{A1D1740F-ED03-4095-8D26-CFBCDDAF69D1}" type="pres">
      <dgm:prSet presAssocID="{FD2F57CF-E760-4DF5-BB5F-44386E50CC82}" presName="compChildNode" presStyleCnt="0"/>
      <dgm:spPr/>
    </dgm:pt>
    <dgm:pt modelId="{2CFFD2CF-1D4D-431C-981F-8D06EC428E4F}" type="pres">
      <dgm:prSet presAssocID="{FD2F57CF-E760-4DF5-BB5F-44386E50CC82}" presName="theInnerList" presStyleCnt="0"/>
      <dgm:spPr/>
    </dgm:pt>
    <dgm:pt modelId="{253C2BC9-59B1-4204-AE37-42E6F5D1431F}" type="pres">
      <dgm:prSet presAssocID="{9F437194-25BE-411F-B707-B526D861CF55}" presName="childNode" presStyleLbl="node1" presStyleIdx="12" presStyleCnt="17">
        <dgm:presLayoutVars>
          <dgm:bulletEnabled val="1"/>
        </dgm:presLayoutVars>
      </dgm:prSet>
      <dgm:spPr/>
    </dgm:pt>
    <dgm:pt modelId="{920DAD4A-BA5A-4FFE-981C-54560AEC626B}" type="pres">
      <dgm:prSet presAssocID="{9F437194-25BE-411F-B707-B526D861CF55}" presName="aSpace2" presStyleCnt="0"/>
      <dgm:spPr/>
    </dgm:pt>
    <dgm:pt modelId="{7566C566-C6F5-474E-9A3E-7A1F5BF9C4A8}" type="pres">
      <dgm:prSet presAssocID="{147BD7D8-8434-425C-8F65-0D11B82E1936}" presName="childNode" presStyleLbl="node1" presStyleIdx="13" presStyleCnt="17" custLinFactNeighborY="12676">
        <dgm:presLayoutVars>
          <dgm:bulletEnabled val="1"/>
        </dgm:presLayoutVars>
      </dgm:prSet>
      <dgm:spPr/>
    </dgm:pt>
    <dgm:pt modelId="{D83D8298-90BA-40DE-8A69-8523E77D5DC8}" type="pres">
      <dgm:prSet presAssocID="{147BD7D8-8434-425C-8F65-0D11B82E1936}" presName="aSpace2" presStyleCnt="0"/>
      <dgm:spPr/>
    </dgm:pt>
    <dgm:pt modelId="{FCFD6072-A99A-49BA-843D-E575B352F638}" type="pres">
      <dgm:prSet presAssocID="{19425EA7-7312-43B6-BED9-2E7A04B3F092}" presName="childNode" presStyleLbl="node1" presStyleIdx="14" presStyleCnt="17">
        <dgm:presLayoutVars>
          <dgm:bulletEnabled val="1"/>
        </dgm:presLayoutVars>
      </dgm:prSet>
      <dgm:spPr/>
    </dgm:pt>
    <dgm:pt modelId="{57FC7FB4-C9DF-4684-93F9-3BE051C52F8E}" type="pres">
      <dgm:prSet presAssocID="{19425EA7-7312-43B6-BED9-2E7A04B3F092}" presName="aSpace2" presStyleCnt="0"/>
      <dgm:spPr/>
    </dgm:pt>
    <dgm:pt modelId="{66D50033-5612-4C96-9A0C-D864C16C8991}" type="pres">
      <dgm:prSet presAssocID="{CABB4D81-63EF-4E01-8056-17066DAC4AB7}" presName="childNode" presStyleLbl="node1" presStyleIdx="15" presStyleCnt="17">
        <dgm:presLayoutVars>
          <dgm:bulletEnabled val="1"/>
        </dgm:presLayoutVars>
      </dgm:prSet>
      <dgm:spPr/>
    </dgm:pt>
    <dgm:pt modelId="{277EB1C9-E871-43A4-A119-4E064EE910BB}" type="pres">
      <dgm:prSet presAssocID="{CABB4D81-63EF-4E01-8056-17066DAC4AB7}" presName="aSpace2" presStyleCnt="0"/>
      <dgm:spPr/>
    </dgm:pt>
    <dgm:pt modelId="{D9B42310-8E03-47BB-97D8-91E62D037441}" type="pres">
      <dgm:prSet presAssocID="{48FB0283-D18A-45E2-88EF-CC28C61B0265}" presName="childNode" presStyleLbl="node1" presStyleIdx="16" presStyleCnt="17">
        <dgm:presLayoutVars>
          <dgm:bulletEnabled val="1"/>
        </dgm:presLayoutVars>
      </dgm:prSet>
      <dgm:spPr>
        <a:xfrm>
          <a:off x="5249752" y="4327628"/>
          <a:ext cx="1262016" cy="600205"/>
        </a:xfrm>
        <a:prstGeom prst="roundRect">
          <a:avLst>
            <a:gd name="adj" fmla="val 10000"/>
          </a:avLst>
        </a:prstGeom>
      </dgm:spPr>
    </dgm:pt>
  </dgm:ptLst>
  <dgm:cxnLst>
    <dgm:cxn modelId="{DDDC650B-F210-4525-9B66-B906C6CE0032}" srcId="{E311FE80-281F-426F-BCFF-F3B8D505FC72}" destId="{954DEEC1-7791-4171-8FB7-3F08473F6AAF}" srcOrd="3" destOrd="0" parTransId="{3FAAB54B-4F27-463F-B356-3A936801700B}" sibTransId="{453EEA4C-32F3-4D7E-8CFD-1630CD2C20AC}"/>
    <dgm:cxn modelId="{61C2FA0C-7A25-4548-AC93-93C462E16E37}" type="presOf" srcId="{A98E638B-6C90-4EC1-991B-1F9394983F29}" destId="{050CBD77-A6C0-4028-BD71-2962C5EBA70C}" srcOrd="0" destOrd="0" presId="urn:microsoft.com/office/officeart/2005/8/layout/lProcess2"/>
    <dgm:cxn modelId="{ED733A17-23CC-48E6-B428-CC858E36E14C}" type="presOf" srcId="{1FC24B1E-2A7A-4744-B9A7-D58F87FBB067}" destId="{1CF678CD-A46E-4B05-A009-F8C2D306FB6A}" srcOrd="0" destOrd="0" presId="urn:microsoft.com/office/officeart/2005/8/layout/lProcess2"/>
    <dgm:cxn modelId="{595A831C-B25A-40CC-A9A3-2A6F71D0387A}" type="presOf" srcId="{CABB4D81-63EF-4E01-8056-17066DAC4AB7}" destId="{66D50033-5612-4C96-9A0C-D864C16C8991}" srcOrd="0" destOrd="0" presId="urn:microsoft.com/office/officeart/2005/8/layout/lProcess2"/>
    <dgm:cxn modelId="{290B7F21-4117-41D3-85D2-EDF66DBBAD48}" srcId="{E311FE80-281F-426F-BCFF-F3B8D505FC72}" destId="{823A7CA9-589A-4C5D-8AF1-37697B22D69C}" srcOrd="1" destOrd="0" parTransId="{7E1367A5-F556-4D10-AE9F-A59846E7D916}" sibTransId="{CC09FEA4-9E01-4936-A1E9-3D26BD933AB1}"/>
    <dgm:cxn modelId="{0CB5A725-927A-4C6A-8452-26FA29C0D806}" srcId="{1FC24B1E-2A7A-4744-B9A7-D58F87FBB067}" destId="{A64FC756-3066-4EF7-B5E0-E319E55E1631}" srcOrd="2" destOrd="0" parTransId="{8EA597BF-E7C4-44A5-AB93-489328AF52D7}" sibTransId="{9DD4C970-959E-42EB-954E-D73F8FE60577}"/>
    <dgm:cxn modelId="{79CC262A-E392-45E0-92FF-B5EDF7E89FA4}" type="presOf" srcId="{E311FE80-281F-426F-BCFF-F3B8D505FC72}" destId="{9ECC99A8-536A-48E6-95D5-160C5F47C724}" srcOrd="0" destOrd="0" presId="urn:microsoft.com/office/officeart/2005/8/layout/lProcess2"/>
    <dgm:cxn modelId="{25B94830-98B6-4516-B62B-17254734042E}" type="presOf" srcId="{4D2198CE-96E8-4C33-90AA-A2428EC00997}" destId="{BFCFA432-3948-493A-9929-BB45D9B22154}" srcOrd="0" destOrd="0" presId="urn:microsoft.com/office/officeart/2005/8/layout/lProcess2"/>
    <dgm:cxn modelId="{22C32834-9B98-47F8-B5DA-1AA6DB396CA9}" type="presOf" srcId="{19425EA7-7312-43B6-BED9-2E7A04B3F092}" destId="{FCFD6072-A99A-49BA-843D-E575B352F638}" srcOrd="0" destOrd="0" presId="urn:microsoft.com/office/officeart/2005/8/layout/lProcess2"/>
    <dgm:cxn modelId="{F9AA8035-4956-47A9-BEA8-446D7173A342}" srcId="{E311FE80-281F-426F-BCFF-F3B8D505FC72}" destId="{5F23B008-37BC-4048-B914-C6AA713291C4}" srcOrd="0" destOrd="0" parTransId="{A15D0237-6417-48DF-A1CF-E7C5509D15CF}" sibTransId="{6CB79194-AFFD-45B0-88AA-421EE2D823F2}"/>
    <dgm:cxn modelId="{9F4F7A3D-0AAD-4044-90E1-4C1170338DBA}" type="presOf" srcId="{346F0CCC-1F41-44BC-9B7F-A0DEF92C680C}" destId="{102106D3-B0B6-47C1-A9E3-184E2B90E6B6}" srcOrd="0" destOrd="0" presId="urn:microsoft.com/office/officeart/2005/8/layout/lProcess2"/>
    <dgm:cxn modelId="{EE67AA3D-6185-4345-84C9-A9768DBB057C}" type="presOf" srcId="{954DEEC1-7791-4171-8FB7-3F08473F6AAF}" destId="{C780F80D-91F2-4EB6-A68E-4EBA47DA251F}" srcOrd="0" destOrd="0" presId="urn:microsoft.com/office/officeart/2005/8/layout/lProcess2"/>
    <dgm:cxn modelId="{9530965C-FB2E-4397-B540-CE29286F8912}" srcId="{4D52C647-6171-43E8-9F1A-252478AF3267}" destId="{368E129F-F5CB-4BFA-A433-1082B9D0540A}" srcOrd="0" destOrd="0" parTransId="{965129C6-9268-4673-9060-7A46BF4B0C9C}" sibTransId="{4B85B8B3-9B0E-4BE3-9B6B-FDEE07679ACB}"/>
    <dgm:cxn modelId="{0B8DD163-9EFA-4CFF-B43E-5E7BED255D66}" type="presOf" srcId="{4D52C647-6171-43E8-9F1A-252478AF3267}" destId="{42159D20-2700-4404-98C7-C7A9BB2C6DB5}" srcOrd="1" destOrd="0" presId="urn:microsoft.com/office/officeart/2005/8/layout/lProcess2"/>
    <dgm:cxn modelId="{BB268C44-E0AC-4ADA-9CB3-F9721474F4F1}" srcId="{1FC24B1E-2A7A-4744-B9A7-D58F87FBB067}" destId="{0E21AE5C-FF0D-4966-8EDC-8C452335855D}" srcOrd="0" destOrd="0" parTransId="{30ED68D8-3CF6-4499-82F3-983586DBCC4F}" sibTransId="{2EE6D7C0-7CB7-43A3-ABA7-0F72C2E6B886}"/>
    <dgm:cxn modelId="{DC3AAF49-5DEF-4C6A-8F9C-0B400B2CB9DE}" srcId="{FD2F57CF-E760-4DF5-BB5F-44386E50CC82}" destId="{147BD7D8-8434-425C-8F65-0D11B82E1936}" srcOrd="1" destOrd="0" parTransId="{59C088F2-11E7-41BE-B8C1-0B1C02C9D27E}" sibTransId="{BE57CCC4-EAE1-43A5-8699-DA6AC10DEB8F}"/>
    <dgm:cxn modelId="{2DA32B6A-1CFB-4675-A5D9-D1F3590A5537}" srcId="{FD2F57CF-E760-4DF5-BB5F-44386E50CC82}" destId="{CABB4D81-63EF-4E01-8056-17066DAC4AB7}" srcOrd="3" destOrd="0" parTransId="{BBBA7727-8674-4877-A06F-71150555B7DF}" sibTransId="{7F5B7A0F-3546-48DC-924C-9102A0549ED2}"/>
    <dgm:cxn modelId="{57567B4A-6830-4345-B966-C36927813F05}" type="presOf" srcId="{3395487C-2089-4D1E-A719-2D199B730A91}" destId="{12026FA7-7651-4D0E-92FC-052ACAB7C4F1}" srcOrd="0" destOrd="0" presId="urn:microsoft.com/office/officeart/2005/8/layout/lProcess2"/>
    <dgm:cxn modelId="{4E9E4A6C-4091-4C7F-A8F6-48D0A0166FA4}" srcId="{4D52C647-6171-43E8-9F1A-252478AF3267}" destId="{A98E638B-6C90-4EC1-991B-1F9394983F29}" srcOrd="1" destOrd="0" parTransId="{3F5BD331-4CA5-4579-86D9-84307831EE2F}" sibTransId="{74C83B5B-BF3F-4A3B-B903-C3D1EFC59242}"/>
    <dgm:cxn modelId="{1C1BE075-5C28-46A3-83E9-7B3880453730}" srcId="{21C49DA3-E072-463E-8C3D-D1243694D794}" destId="{E311FE80-281F-426F-BCFF-F3B8D505FC72}" srcOrd="0" destOrd="0" parTransId="{FEDEE771-FC02-4BA9-95D6-39AF9297DF93}" sibTransId="{EF17435D-C966-4B91-ACFF-C7462F383366}"/>
    <dgm:cxn modelId="{4EA06E76-25E7-413D-9ED7-DE9AB054B26B}" srcId="{FD2F57CF-E760-4DF5-BB5F-44386E50CC82}" destId="{19425EA7-7312-43B6-BED9-2E7A04B3F092}" srcOrd="2" destOrd="0" parTransId="{AD469827-938F-479C-B298-3B9B08DC7BFF}" sibTransId="{C027EDF2-7B36-48C0-B16F-B48DBBC792AE}"/>
    <dgm:cxn modelId="{8A1AE259-CC51-4AA9-A967-EAFAAF804518}" type="presOf" srcId="{FD2F57CF-E760-4DF5-BB5F-44386E50CC82}" destId="{EF9156BB-B410-44F3-ACF8-ADED11C2CC00}" srcOrd="0" destOrd="0" presId="urn:microsoft.com/office/officeart/2005/8/layout/lProcess2"/>
    <dgm:cxn modelId="{95F3A680-0737-490F-BA3B-6D4C46CEC266}" type="presOf" srcId="{FD2F57CF-E760-4DF5-BB5F-44386E50CC82}" destId="{C480AA1A-EA7F-4801-A9EE-AB4BECB2DAC8}" srcOrd="1" destOrd="0" presId="urn:microsoft.com/office/officeart/2005/8/layout/lProcess2"/>
    <dgm:cxn modelId="{E1C13486-31CB-470D-8FD7-A6791D60A472}" srcId="{E311FE80-281F-426F-BCFF-F3B8D505FC72}" destId="{30217AB9-3FA3-4A59-8E1A-21D5EB4065BD}" srcOrd="2" destOrd="0" parTransId="{4D63421C-D5B2-4B1E-A2B7-8C33C188092C}" sibTransId="{F4E49511-2679-43C6-ACA8-40858F9A4424}"/>
    <dgm:cxn modelId="{59C8E986-98F4-4964-B704-EA72B7B6BBED}" type="presOf" srcId="{5F23B008-37BC-4048-B914-C6AA713291C4}" destId="{676EBEFA-3E89-40FF-9BAD-46C06BD82D76}" srcOrd="0" destOrd="0" presId="urn:microsoft.com/office/officeart/2005/8/layout/lProcess2"/>
    <dgm:cxn modelId="{04ACB087-32F3-44DB-A321-2A66EE3C26DB}" type="presOf" srcId="{1FC24B1E-2A7A-4744-B9A7-D58F87FBB067}" destId="{E4905A48-A2FE-4106-A5FF-67C5475647F6}" srcOrd="1" destOrd="0" presId="urn:microsoft.com/office/officeart/2005/8/layout/lProcess2"/>
    <dgm:cxn modelId="{062B4288-4D70-49A8-9CE8-0884CE9F80F2}" type="presOf" srcId="{4D52C647-6171-43E8-9F1A-252478AF3267}" destId="{3E91F9D1-7EAB-4093-943C-D15F8042CBBC}" srcOrd="0" destOrd="0" presId="urn:microsoft.com/office/officeart/2005/8/layout/lProcess2"/>
    <dgm:cxn modelId="{1C081F90-5DBF-4860-BD8F-D9D53C07CC02}" srcId="{1FC24B1E-2A7A-4744-B9A7-D58F87FBB067}" destId="{3395487C-2089-4D1E-A719-2D199B730A91}" srcOrd="1" destOrd="0" parTransId="{62EFF2B3-AEF5-4D29-86B5-064C4E2DD33D}" sibTransId="{261A6FB7-C037-43DE-BD78-B578B03F2213}"/>
    <dgm:cxn modelId="{43609892-572A-4668-80D5-D365060DF092}" srcId="{FD2F57CF-E760-4DF5-BB5F-44386E50CC82}" destId="{48FB0283-D18A-45E2-88EF-CC28C61B0265}" srcOrd="4" destOrd="0" parTransId="{AA5F7C40-78CD-433B-B648-2FD265EE957C}" sibTransId="{CC1D27DD-2508-420C-A8F5-7CC94730A2AF}"/>
    <dgm:cxn modelId="{86202D94-51CF-476E-8D69-C103CEBE3BA5}" type="presOf" srcId="{30217AB9-3FA3-4A59-8E1A-21D5EB4065BD}" destId="{B2C7462D-DF5E-479B-AD65-6595F0DEE648}" srcOrd="0" destOrd="0" presId="urn:microsoft.com/office/officeart/2005/8/layout/lProcess2"/>
    <dgm:cxn modelId="{AA837A98-AF4B-481F-BDE2-9A974CEE2F44}" srcId="{21C49DA3-E072-463E-8C3D-D1243694D794}" destId="{1FC24B1E-2A7A-4744-B9A7-D58F87FBB067}" srcOrd="2" destOrd="0" parTransId="{A0ED536E-F782-4744-B081-7AA75298EA3A}" sibTransId="{0A8CD9C5-13F1-4C16-A5C1-4E0C7FC049F2}"/>
    <dgm:cxn modelId="{FC6FC798-E025-4DCA-B69A-FA0A00B54FEB}" type="presOf" srcId="{A64FC756-3066-4EF7-B5E0-E319E55E1631}" destId="{5D01BEED-CEF0-4F1B-B3BF-9C06A80CAE86}" srcOrd="0" destOrd="0" presId="urn:microsoft.com/office/officeart/2005/8/layout/lProcess2"/>
    <dgm:cxn modelId="{3F5F6A9C-C558-4176-87D8-4DA85B96B1A2}" type="presOf" srcId="{E311FE80-281F-426F-BCFF-F3B8D505FC72}" destId="{FD4D7E7C-7A0D-46F7-8028-31483C2ED0D8}" srcOrd="1" destOrd="0" presId="urn:microsoft.com/office/officeart/2005/8/layout/lProcess2"/>
    <dgm:cxn modelId="{BC17AD9D-7637-47B9-B0CD-7A6D78D053C2}" type="presOf" srcId="{147BD7D8-8434-425C-8F65-0D11B82E1936}" destId="{7566C566-C6F5-474E-9A3E-7A1F5BF9C4A8}" srcOrd="0" destOrd="0" presId="urn:microsoft.com/office/officeart/2005/8/layout/lProcess2"/>
    <dgm:cxn modelId="{2AA96E9E-5FBD-4264-A8D4-02150C234ED5}" type="presOf" srcId="{21C49DA3-E072-463E-8C3D-D1243694D794}" destId="{A344FE3C-E37C-4E9F-8A4B-3FE07D58B945}" srcOrd="0" destOrd="0" presId="urn:microsoft.com/office/officeart/2005/8/layout/lProcess2"/>
    <dgm:cxn modelId="{4229CEAE-9575-4AB8-99E1-67CF3849D85F}" type="presOf" srcId="{9F437194-25BE-411F-B707-B526D861CF55}" destId="{253C2BC9-59B1-4204-AE37-42E6F5D1431F}" srcOrd="0" destOrd="0" presId="urn:microsoft.com/office/officeart/2005/8/layout/lProcess2"/>
    <dgm:cxn modelId="{9A96B3B3-D62F-45AE-A01B-710EB171EA73}" srcId="{21C49DA3-E072-463E-8C3D-D1243694D794}" destId="{4D52C647-6171-43E8-9F1A-252478AF3267}" srcOrd="1" destOrd="0" parTransId="{D54D57E9-101B-4C38-A33B-EEAF337EE8EB}" sibTransId="{CC894481-9D47-46E8-BA20-3628D04ED527}"/>
    <dgm:cxn modelId="{7E615CBA-31BF-4D66-8F70-305FD75E541F}" srcId="{1FC24B1E-2A7A-4744-B9A7-D58F87FBB067}" destId="{346F0CCC-1F41-44BC-9B7F-A0DEF92C680C}" srcOrd="4" destOrd="0" parTransId="{DEA3F62D-1916-42AB-8C36-C64F24AAD081}" sibTransId="{4D3423CD-F742-4DCF-91AF-800FE11C5FE3}"/>
    <dgm:cxn modelId="{F7B177C1-448E-454D-AED9-7BF9881E3504}" type="presOf" srcId="{4A1375D1-E2BC-4105-A0E9-AEDEA893B9D9}" destId="{8B7F0E81-9D0D-4D15-8D3E-158D9A326A8A}" srcOrd="0" destOrd="0" presId="urn:microsoft.com/office/officeart/2005/8/layout/lProcess2"/>
    <dgm:cxn modelId="{5CFFB0C6-488D-4C16-AFDD-70C30C13D317}" type="presOf" srcId="{0E21AE5C-FF0D-4966-8EDC-8C452335855D}" destId="{B80FFD22-4A0C-4E3E-8933-E1FD00448757}" srcOrd="0" destOrd="0" presId="urn:microsoft.com/office/officeart/2005/8/layout/lProcess2"/>
    <dgm:cxn modelId="{684517C8-7050-481D-8AAD-6852697CF023}" srcId="{E311FE80-281F-426F-BCFF-F3B8D505FC72}" destId="{4A1375D1-E2BC-4105-A0E9-AEDEA893B9D9}" srcOrd="4" destOrd="0" parTransId="{37D13621-F4E9-4813-9140-E66D909088D7}" sibTransId="{2FF33454-683E-4A71-AA03-FCB49A727230}"/>
    <dgm:cxn modelId="{517B43CA-1C76-4C76-888D-9625477132C4}" srcId="{1FC24B1E-2A7A-4744-B9A7-D58F87FBB067}" destId="{4D2198CE-96E8-4C33-90AA-A2428EC00997}" srcOrd="3" destOrd="0" parTransId="{0CF6A975-FA45-42C0-BB23-67C7598B86EC}" sibTransId="{D8CC6B5F-2420-42B6-BB05-E535E4250C93}"/>
    <dgm:cxn modelId="{6EA3C5D0-4EA6-4E3C-A3C1-5535432E201E}" type="presOf" srcId="{48FB0283-D18A-45E2-88EF-CC28C61B0265}" destId="{D9B42310-8E03-47BB-97D8-91E62D037441}" srcOrd="0" destOrd="0" presId="urn:microsoft.com/office/officeart/2005/8/layout/lProcess2"/>
    <dgm:cxn modelId="{10DA63D1-F50D-4D62-B68D-D6FD07C8B108}" type="presOf" srcId="{368E129F-F5CB-4BFA-A433-1082B9D0540A}" destId="{D98824F4-E4A4-4190-A428-4EAA4E197817}" srcOrd="0" destOrd="0" presId="urn:microsoft.com/office/officeart/2005/8/layout/lProcess2"/>
    <dgm:cxn modelId="{C1D4AAD5-B2EB-42E8-B439-F9915E66399C}" srcId="{FD2F57CF-E760-4DF5-BB5F-44386E50CC82}" destId="{9F437194-25BE-411F-B707-B526D861CF55}" srcOrd="0" destOrd="0" parTransId="{29DF2FF4-60DF-495A-BF07-AE0A04BCEAFD}" sibTransId="{9E6BC173-3173-4F3D-B9BA-C145A2C1999F}"/>
    <dgm:cxn modelId="{6A5F44E5-3E45-4E4E-870B-B8991B5F3EFC}" type="presOf" srcId="{823A7CA9-589A-4C5D-8AF1-37697B22D69C}" destId="{1A48FA94-69D0-4293-AD70-FBEE14B80686}" srcOrd="0" destOrd="0" presId="urn:microsoft.com/office/officeart/2005/8/layout/lProcess2"/>
    <dgm:cxn modelId="{49028FF0-A02B-4C1B-879E-319ACAB2B7D2}" srcId="{21C49DA3-E072-463E-8C3D-D1243694D794}" destId="{FD2F57CF-E760-4DF5-BB5F-44386E50CC82}" srcOrd="3" destOrd="0" parTransId="{E046A2F5-D497-47C6-907E-64CD2269CED7}" sibTransId="{D386571A-24AA-4A67-8243-88895B233EA2}"/>
    <dgm:cxn modelId="{3ADE41B1-8355-4519-AD82-1BEF14001AEA}" type="presParOf" srcId="{A344FE3C-E37C-4E9F-8A4B-3FE07D58B945}" destId="{7FD37151-A1CB-4038-88CE-8E9AEE8290D7}" srcOrd="0" destOrd="0" presId="urn:microsoft.com/office/officeart/2005/8/layout/lProcess2"/>
    <dgm:cxn modelId="{FB445519-DC7B-463B-A99C-D9D480E25737}" type="presParOf" srcId="{7FD37151-A1CB-4038-88CE-8E9AEE8290D7}" destId="{9ECC99A8-536A-48E6-95D5-160C5F47C724}" srcOrd="0" destOrd="0" presId="urn:microsoft.com/office/officeart/2005/8/layout/lProcess2"/>
    <dgm:cxn modelId="{2250888F-0898-48A6-8CFD-A0576790A9D5}" type="presParOf" srcId="{7FD37151-A1CB-4038-88CE-8E9AEE8290D7}" destId="{FD4D7E7C-7A0D-46F7-8028-31483C2ED0D8}" srcOrd="1" destOrd="0" presId="urn:microsoft.com/office/officeart/2005/8/layout/lProcess2"/>
    <dgm:cxn modelId="{D4CF7EE3-A5A1-4173-9B56-69D5644033D6}" type="presParOf" srcId="{7FD37151-A1CB-4038-88CE-8E9AEE8290D7}" destId="{C7D309BB-72C6-4675-8AB7-0B1EDB9525F1}" srcOrd="2" destOrd="0" presId="urn:microsoft.com/office/officeart/2005/8/layout/lProcess2"/>
    <dgm:cxn modelId="{F4A063DC-1C67-4D06-90C8-5F55903380DA}" type="presParOf" srcId="{C7D309BB-72C6-4675-8AB7-0B1EDB9525F1}" destId="{D2C460FF-25F9-45DD-84D6-2EF02D340135}" srcOrd="0" destOrd="0" presId="urn:microsoft.com/office/officeart/2005/8/layout/lProcess2"/>
    <dgm:cxn modelId="{C2628D37-A10F-41A6-B452-AD5875A658C2}" type="presParOf" srcId="{D2C460FF-25F9-45DD-84D6-2EF02D340135}" destId="{676EBEFA-3E89-40FF-9BAD-46C06BD82D76}" srcOrd="0" destOrd="0" presId="urn:microsoft.com/office/officeart/2005/8/layout/lProcess2"/>
    <dgm:cxn modelId="{47DC7678-6563-49E1-8049-6AFFA968346A}" type="presParOf" srcId="{D2C460FF-25F9-45DD-84D6-2EF02D340135}" destId="{0B72C504-6DE4-4E34-B341-0C7A8D8DD7F9}" srcOrd="1" destOrd="0" presId="urn:microsoft.com/office/officeart/2005/8/layout/lProcess2"/>
    <dgm:cxn modelId="{FA9295DC-E095-4FA1-AB77-BE08D8BB963A}" type="presParOf" srcId="{D2C460FF-25F9-45DD-84D6-2EF02D340135}" destId="{1A48FA94-69D0-4293-AD70-FBEE14B80686}" srcOrd="2" destOrd="0" presId="urn:microsoft.com/office/officeart/2005/8/layout/lProcess2"/>
    <dgm:cxn modelId="{C6942422-1A45-49EC-AA84-22E41D357342}" type="presParOf" srcId="{D2C460FF-25F9-45DD-84D6-2EF02D340135}" destId="{383C59B9-7F36-43BD-9475-A9CED3F3E25D}" srcOrd="3" destOrd="0" presId="urn:microsoft.com/office/officeart/2005/8/layout/lProcess2"/>
    <dgm:cxn modelId="{3584702D-CA76-46A8-BF1E-7ADBF8178403}" type="presParOf" srcId="{D2C460FF-25F9-45DD-84D6-2EF02D340135}" destId="{B2C7462D-DF5E-479B-AD65-6595F0DEE648}" srcOrd="4" destOrd="0" presId="urn:microsoft.com/office/officeart/2005/8/layout/lProcess2"/>
    <dgm:cxn modelId="{9CCD63E4-C5B1-4501-AA3B-12007FCF36DA}" type="presParOf" srcId="{D2C460FF-25F9-45DD-84D6-2EF02D340135}" destId="{4D1D574F-C92B-42F8-8AC0-3C39D6C5AA55}" srcOrd="5" destOrd="0" presId="urn:microsoft.com/office/officeart/2005/8/layout/lProcess2"/>
    <dgm:cxn modelId="{2A11333C-F64B-43D5-A614-C321B5B26E30}" type="presParOf" srcId="{D2C460FF-25F9-45DD-84D6-2EF02D340135}" destId="{C780F80D-91F2-4EB6-A68E-4EBA47DA251F}" srcOrd="6" destOrd="0" presId="urn:microsoft.com/office/officeart/2005/8/layout/lProcess2"/>
    <dgm:cxn modelId="{D96A86C9-0B98-4BBF-9CEA-155D2543A060}" type="presParOf" srcId="{D2C460FF-25F9-45DD-84D6-2EF02D340135}" destId="{2D5C8C5E-6A88-4D7F-AF5C-6F360D7D77DC}" srcOrd="7" destOrd="0" presId="urn:microsoft.com/office/officeart/2005/8/layout/lProcess2"/>
    <dgm:cxn modelId="{0AAC76C8-26F8-4C38-A728-E2F68B77B212}" type="presParOf" srcId="{D2C460FF-25F9-45DD-84D6-2EF02D340135}" destId="{8B7F0E81-9D0D-4D15-8D3E-158D9A326A8A}" srcOrd="8" destOrd="0" presId="urn:microsoft.com/office/officeart/2005/8/layout/lProcess2"/>
    <dgm:cxn modelId="{02E9BEF6-F95B-4348-B76C-347155386AA8}" type="presParOf" srcId="{A344FE3C-E37C-4E9F-8A4B-3FE07D58B945}" destId="{27A11433-C053-41DE-B27D-194070D3A2B8}" srcOrd="1" destOrd="0" presId="urn:microsoft.com/office/officeart/2005/8/layout/lProcess2"/>
    <dgm:cxn modelId="{4C82B50A-E464-44F4-994D-69858B4DD327}" type="presParOf" srcId="{A344FE3C-E37C-4E9F-8A4B-3FE07D58B945}" destId="{84DC6420-9406-45F7-A6CC-3AE2947D8438}" srcOrd="2" destOrd="0" presId="urn:microsoft.com/office/officeart/2005/8/layout/lProcess2"/>
    <dgm:cxn modelId="{9970514F-A980-4291-9D47-8C75DCB49D13}" type="presParOf" srcId="{84DC6420-9406-45F7-A6CC-3AE2947D8438}" destId="{3E91F9D1-7EAB-4093-943C-D15F8042CBBC}" srcOrd="0" destOrd="0" presId="urn:microsoft.com/office/officeart/2005/8/layout/lProcess2"/>
    <dgm:cxn modelId="{DE812C4C-C2F2-49C6-9183-0A3E0F605D23}" type="presParOf" srcId="{84DC6420-9406-45F7-A6CC-3AE2947D8438}" destId="{42159D20-2700-4404-98C7-C7A9BB2C6DB5}" srcOrd="1" destOrd="0" presId="urn:microsoft.com/office/officeart/2005/8/layout/lProcess2"/>
    <dgm:cxn modelId="{E7E6F134-752D-44CD-8CBE-DBE0C45B5900}" type="presParOf" srcId="{84DC6420-9406-45F7-A6CC-3AE2947D8438}" destId="{5573A3B3-A7AA-497F-9877-24749C190B0C}" srcOrd="2" destOrd="0" presId="urn:microsoft.com/office/officeart/2005/8/layout/lProcess2"/>
    <dgm:cxn modelId="{5865D442-F04D-435F-B09A-3E9A81F1FDEF}" type="presParOf" srcId="{5573A3B3-A7AA-497F-9877-24749C190B0C}" destId="{B6DBF943-84AD-4B04-B8B6-2F2CCD2672A5}" srcOrd="0" destOrd="0" presId="urn:microsoft.com/office/officeart/2005/8/layout/lProcess2"/>
    <dgm:cxn modelId="{8735F4F3-D5C9-4D07-AC11-0A90F8A53CB2}" type="presParOf" srcId="{B6DBF943-84AD-4B04-B8B6-2F2CCD2672A5}" destId="{D98824F4-E4A4-4190-A428-4EAA4E197817}" srcOrd="0" destOrd="0" presId="urn:microsoft.com/office/officeart/2005/8/layout/lProcess2"/>
    <dgm:cxn modelId="{395FDF79-DFBA-4598-9F80-FCF2121683F6}" type="presParOf" srcId="{B6DBF943-84AD-4B04-B8B6-2F2CCD2672A5}" destId="{75DD0B42-18D5-45E8-8D71-28B4E3D04A69}" srcOrd="1" destOrd="0" presId="urn:microsoft.com/office/officeart/2005/8/layout/lProcess2"/>
    <dgm:cxn modelId="{C5971A1A-EF3B-43AD-8CBE-5282368F2A0D}" type="presParOf" srcId="{B6DBF943-84AD-4B04-B8B6-2F2CCD2672A5}" destId="{050CBD77-A6C0-4028-BD71-2962C5EBA70C}" srcOrd="2" destOrd="0" presId="urn:microsoft.com/office/officeart/2005/8/layout/lProcess2"/>
    <dgm:cxn modelId="{51CC6762-248C-4C75-9FF1-D6C9CF0042E2}" type="presParOf" srcId="{A344FE3C-E37C-4E9F-8A4B-3FE07D58B945}" destId="{05980535-FDDC-4CB1-8210-C09D45C48A76}" srcOrd="3" destOrd="0" presId="urn:microsoft.com/office/officeart/2005/8/layout/lProcess2"/>
    <dgm:cxn modelId="{62F76E6E-4D7A-49DE-AF40-CDF6AA33EE81}" type="presParOf" srcId="{A344FE3C-E37C-4E9F-8A4B-3FE07D58B945}" destId="{0F625B87-DEB5-4D40-B3CE-9E89DAB729E9}" srcOrd="4" destOrd="0" presId="urn:microsoft.com/office/officeart/2005/8/layout/lProcess2"/>
    <dgm:cxn modelId="{DCC0E8E9-8CE9-47CD-B4AA-7FBB127558A2}" type="presParOf" srcId="{0F625B87-DEB5-4D40-B3CE-9E89DAB729E9}" destId="{1CF678CD-A46E-4B05-A009-F8C2D306FB6A}" srcOrd="0" destOrd="0" presId="urn:microsoft.com/office/officeart/2005/8/layout/lProcess2"/>
    <dgm:cxn modelId="{77F05EB7-EAE9-49DD-A951-526CF68E05A3}" type="presParOf" srcId="{0F625B87-DEB5-4D40-B3CE-9E89DAB729E9}" destId="{E4905A48-A2FE-4106-A5FF-67C5475647F6}" srcOrd="1" destOrd="0" presId="urn:microsoft.com/office/officeart/2005/8/layout/lProcess2"/>
    <dgm:cxn modelId="{12E72212-2FB9-4A77-AF89-3F3C20F4CBEB}" type="presParOf" srcId="{0F625B87-DEB5-4D40-B3CE-9E89DAB729E9}" destId="{4BD75BF6-EE46-42DD-8042-D7062E19C25D}" srcOrd="2" destOrd="0" presId="urn:microsoft.com/office/officeart/2005/8/layout/lProcess2"/>
    <dgm:cxn modelId="{A025A022-B1B7-4288-AC3F-74DA55D20C51}" type="presParOf" srcId="{4BD75BF6-EE46-42DD-8042-D7062E19C25D}" destId="{5FB68AB0-6368-4321-80B5-EAE45CA9494F}" srcOrd="0" destOrd="0" presId="urn:microsoft.com/office/officeart/2005/8/layout/lProcess2"/>
    <dgm:cxn modelId="{B1E9E3F3-BA82-4A77-AE31-8AD12E3B0769}" type="presParOf" srcId="{5FB68AB0-6368-4321-80B5-EAE45CA9494F}" destId="{B80FFD22-4A0C-4E3E-8933-E1FD00448757}" srcOrd="0" destOrd="0" presId="urn:microsoft.com/office/officeart/2005/8/layout/lProcess2"/>
    <dgm:cxn modelId="{B4E75EB2-3B84-40D8-A9D2-E0479C4025E6}" type="presParOf" srcId="{5FB68AB0-6368-4321-80B5-EAE45CA9494F}" destId="{E4B097D5-7DBB-44DF-88EC-9767689D3526}" srcOrd="1" destOrd="0" presId="urn:microsoft.com/office/officeart/2005/8/layout/lProcess2"/>
    <dgm:cxn modelId="{04DE9D66-5E94-4094-8578-E57EB4E45ADF}" type="presParOf" srcId="{5FB68AB0-6368-4321-80B5-EAE45CA9494F}" destId="{12026FA7-7651-4D0E-92FC-052ACAB7C4F1}" srcOrd="2" destOrd="0" presId="urn:microsoft.com/office/officeart/2005/8/layout/lProcess2"/>
    <dgm:cxn modelId="{055441A3-DE1E-4147-8DCB-AA5DF3C8E5AF}" type="presParOf" srcId="{5FB68AB0-6368-4321-80B5-EAE45CA9494F}" destId="{4004FD97-27CA-4F8F-9261-5EB222DFE320}" srcOrd="3" destOrd="0" presId="urn:microsoft.com/office/officeart/2005/8/layout/lProcess2"/>
    <dgm:cxn modelId="{778A51B2-00C2-4E5C-840A-D2564A06C8CE}" type="presParOf" srcId="{5FB68AB0-6368-4321-80B5-EAE45CA9494F}" destId="{5D01BEED-CEF0-4F1B-B3BF-9C06A80CAE86}" srcOrd="4" destOrd="0" presId="urn:microsoft.com/office/officeart/2005/8/layout/lProcess2"/>
    <dgm:cxn modelId="{231CE3F3-75CA-46B6-9864-AC8973389645}" type="presParOf" srcId="{5FB68AB0-6368-4321-80B5-EAE45CA9494F}" destId="{1E0208AE-62D0-4004-9271-7A59F067BB8F}" srcOrd="5" destOrd="0" presId="urn:microsoft.com/office/officeart/2005/8/layout/lProcess2"/>
    <dgm:cxn modelId="{0FA46C8C-2303-4D2B-A9CB-14F5B8571E54}" type="presParOf" srcId="{5FB68AB0-6368-4321-80B5-EAE45CA9494F}" destId="{BFCFA432-3948-493A-9929-BB45D9B22154}" srcOrd="6" destOrd="0" presId="urn:microsoft.com/office/officeart/2005/8/layout/lProcess2"/>
    <dgm:cxn modelId="{6C65E6ED-4343-4DB7-A993-7268B4892801}" type="presParOf" srcId="{5FB68AB0-6368-4321-80B5-EAE45CA9494F}" destId="{63964444-D844-4DDA-BD6D-55D50B5A9294}" srcOrd="7" destOrd="0" presId="urn:microsoft.com/office/officeart/2005/8/layout/lProcess2"/>
    <dgm:cxn modelId="{E1F3C6F6-81D2-4CDF-9393-58236DF09B7E}" type="presParOf" srcId="{5FB68AB0-6368-4321-80B5-EAE45CA9494F}" destId="{102106D3-B0B6-47C1-A9E3-184E2B90E6B6}" srcOrd="8" destOrd="0" presId="urn:microsoft.com/office/officeart/2005/8/layout/lProcess2"/>
    <dgm:cxn modelId="{E87B1C7B-9E2B-4832-AC28-9056650E592D}" type="presParOf" srcId="{A344FE3C-E37C-4E9F-8A4B-3FE07D58B945}" destId="{84287B29-71CF-4413-BC78-C09829E10CE5}" srcOrd="5" destOrd="0" presId="urn:microsoft.com/office/officeart/2005/8/layout/lProcess2"/>
    <dgm:cxn modelId="{BEA68D63-36FD-4D9C-93EA-534EB86677F2}" type="presParOf" srcId="{A344FE3C-E37C-4E9F-8A4B-3FE07D58B945}" destId="{89BBF325-9A01-49BF-A496-3B84CDCBF898}" srcOrd="6" destOrd="0" presId="urn:microsoft.com/office/officeart/2005/8/layout/lProcess2"/>
    <dgm:cxn modelId="{15D15954-A2EE-4AC2-AED4-5106F88F024A}" type="presParOf" srcId="{89BBF325-9A01-49BF-A496-3B84CDCBF898}" destId="{EF9156BB-B410-44F3-ACF8-ADED11C2CC00}" srcOrd="0" destOrd="0" presId="urn:microsoft.com/office/officeart/2005/8/layout/lProcess2"/>
    <dgm:cxn modelId="{5F4C228E-246B-4E83-8BDB-8C74F9D68E38}" type="presParOf" srcId="{89BBF325-9A01-49BF-A496-3B84CDCBF898}" destId="{C480AA1A-EA7F-4801-A9EE-AB4BECB2DAC8}" srcOrd="1" destOrd="0" presId="urn:microsoft.com/office/officeart/2005/8/layout/lProcess2"/>
    <dgm:cxn modelId="{B2C8EE05-6B4D-4DE6-A81F-2E4CC7220E83}" type="presParOf" srcId="{89BBF325-9A01-49BF-A496-3B84CDCBF898}" destId="{A1D1740F-ED03-4095-8D26-CFBCDDAF69D1}" srcOrd="2" destOrd="0" presId="urn:microsoft.com/office/officeart/2005/8/layout/lProcess2"/>
    <dgm:cxn modelId="{0E5F0E60-F521-4E28-8DD6-660C6D07F218}" type="presParOf" srcId="{A1D1740F-ED03-4095-8D26-CFBCDDAF69D1}" destId="{2CFFD2CF-1D4D-431C-981F-8D06EC428E4F}" srcOrd="0" destOrd="0" presId="urn:microsoft.com/office/officeart/2005/8/layout/lProcess2"/>
    <dgm:cxn modelId="{A907D1EC-77BD-4CFA-8AC2-1DCA3B73DC2E}" type="presParOf" srcId="{2CFFD2CF-1D4D-431C-981F-8D06EC428E4F}" destId="{253C2BC9-59B1-4204-AE37-42E6F5D1431F}" srcOrd="0" destOrd="0" presId="urn:microsoft.com/office/officeart/2005/8/layout/lProcess2"/>
    <dgm:cxn modelId="{07F43BF3-35E4-49FC-B986-44690CD3489D}" type="presParOf" srcId="{2CFFD2CF-1D4D-431C-981F-8D06EC428E4F}" destId="{920DAD4A-BA5A-4FFE-981C-54560AEC626B}" srcOrd="1" destOrd="0" presId="urn:microsoft.com/office/officeart/2005/8/layout/lProcess2"/>
    <dgm:cxn modelId="{A43B2DD8-22D2-4EB6-BCCD-F66FAB97E502}" type="presParOf" srcId="{2CFFD2CF-1D4D-431C-981F-8D06EC428E4F}" destId="{7566C566-C6F5-474E-9A3E-7A1F5BF9C4A8}" srcOrd="2" destOrd="0" presId="urn:microsoft.com/office/officeart/2005/8/layout/lProcess2"/>
    <dgm:cxn modelId="{EF311033-E280-4768-AB2A-383F7A8B57C9}" type="presParOf" srcId="{2CFFD2CF-1D4D-431C-981F-8D06EC428E4F}" destId="{D83D8298-90BA-40DE-8A69-8523E77D5DC8}" srcOrd="3" destOrd="0" presId="urn:microsoft.com/office/officeart/2005/8/layout/lProcess2"/>
    <dgm:cxn modelId="{AF28AFBC-CD54-4CC2-A8B7-7A9CFD7890C0}" type="presParOf" srcId="{2CFFD2CF-1D4D-431C-981F-8D06EC428E4F}" destId="{FCFD6072-A99A-49BA-843D-E575B352F638}" srcOrd="4" destOrd="0" presId="urn:microsoft.com/office/officeart/2005/8/layout/lProcess2"/>
    <dgm:cxn modelId="{BBDACD59-E0C8-4E55-ACED-237222ADA38A}" type="presParOf" srcId="{2CFFD2CF-1D4D-431C-981F-8D06EC428E4F}" destId="{57FC7FB4-C9DF-4684-93F9-3BE051C52F8E}" srcOrd="5" destOrd="0" presId="urn:microsoft.com/office/officeart/2005/8/layout/lProcess2"/>
    <dgm:cxn modelId="{3FDD6184-138C-450C-9F65-E76645F37AFF}" type="presParOf" srcId="{2CFFD2CF-1D4D-431C-981F-8D06EC428E4F}" destId="{66D50033-5612-4C96-9A0C-D864C16C8991}" srcOrd="6" destOrd="0" presId="urn:microsoft.com/office/officeart/2005/8/layout/lProcess2"/>
    <dgm:cxn modelId="{457D6119-B17B-4D26-ACA2-22E122A575DC}" type="presParOf" srcId="{2CFFD2CF-1D4D-431C-981F-8D06EC428E4F}" destId="{277EB1C9-E871-43A4-A119-4E064EE910BB}" srcOrd="7" destOrd="0" presId="urn:microsoft.com/office/officeart/2005/8/layout/lProcess2"/>
    <dgm:cxn modelId="{65CBFD25-92EC-4821-BD28-107312E1E690}" type="presParOf" srcId="{2CFFD2CF-1D4D-431C-981F-8D06EC428E4F}" destId="{D9B42310-8E03-47BB-97D8-91E62D037441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C49DA3-E072-463E-8C3D-D1243694D794}" type="doc">
      <dgm:prSet loTypeId="urn:microsoft.com/office/officeart/2005/8/layout/lProcess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311FE80-281F-426F-BCFF-F3B8D505FC72}">
      <dgm:prSet phldrT="[Text]" phldr="0" custT="1"/>
      <dgm:spPr/>
      <dgm:t>
        <a:bodyPr/>
        <a:lstStyle/>
        <a:p>
          <a:r>
            <a:rPr lang="en-IN" sz="2400" dirty="0"/>
            <a:t>Physical Assets</a:t>
          </a:r>
        </a:p>
      </dgm:t>
    </dgm:pt>
    <dgm:pt modelId="{FEDEE771-FC02-4BA9-95D6-39AF9297DF93}" type="parTrans" cxnId="{1C1BE075-5C28-46A3-83E9-7B3880453730}">
      <dgm:prSet/>
      <dgm:spPr/>
      <dgm:t>
        <a:bodyPr/>
        <a:lstStyle/>
        <a:p>
          <a:endParaRPr lang="en-IN"/>
        </a:p>
      </dgm:t>
    </dgm:pt>
    <dgm:pt modelId="{EF17435D-C966-4B91-ACFF-C7462F383366}" type="sibTrans" cxnId="{1C1BE075-5C28-46A3-83E9-7B3880453730}">
      <dgm:prSet/>
      <dgm:spPr/>
      <dgm:t>
        <a:bodyPr/>
        <a:lstStyle/>
        <a:p>
          <a:endParaRPr lang="en-IN"/>
        </a:p>
      </dgm:t>
    </dgm:pt>
    <dgm:pt modelId="{5F23B008-37BC-4048-B914-C6AA713291C4}">
      <dgm:prSet phldrT="[Text]" phldr="0" custT="1"/>
      <dgm:spPr/>
      <dgm:t>
        <a:bodyPr/>
        <a:lstStyle/>
        <a:p>
          <a:r>
            <a:rPr lang="en-IN" sz="1800" dirty="0"/>
            <a:t>Energy Meters</a:t>
          </a:r>
        </a:p>
      </dgm:t>
    </dgm:pt>
    <dgm:pt modelId="{A15D0237-6417-48DF-A1CF-E7C5509D15CF}" type="parTrans" cxnId="{F9AA8035-4956-47A9-BEA8-446D7173A342}">
      <dgm:prSet/>
      <dgm:spPr/>
      <dgm:t>
        <a:bodyPr/>
        <a:lstStyle/>
        <a:p>
          <a:endParaRPr lang="en-IN"/>
        </a:p>
      </dgm:t>
    </dgm:pt>
    <dgm:pt modelId="{6CB79194-AFFD-45B0-88AA-421EE2D823F2}" type="sibTrans" cxnId="{F9AA8035-4956-47A9-BEA8-446D7173A342}">
      <dgm:prSet/>
      <dgm:spPr/>
      <dgm:t>
        <a:bodyPr/>
        <a:lstStyle/>
        <a:p>
          <a:endParaRPr lang="en-IN"/>
        </a:p>
      </dgm:t>
    </dgm:pt>
    <dgm:pt modelId="{823A7CA9-589A-4C5D-8AF1-37697B22D69C}">
      <dgm:prSet phldrT="[Text]" phldr="0" custT="1"/>
      <dgm:spPr/>
      <dgm:t>
        <a:bodyPr/>
        <a:lstStyle/>
        <a:p>
          <a:r>
            <a:rPr lang="en-IN" sz="1800" dirty="0"/>
            <a:t>Solar Inverter</a:t>
          </a:r>
        </a:p>
      </dgm:t>
    </dgm:pt>
    <dgm:pt modelId="{7E1367A5-F556-4D10-AE9F-A59846E7D916}" type="parTrans" cxnId="{290B7F21-4117-41D3-85D2-EDF66DBBAD48}">
      <dgm:prSet/>
      <dgm:spPr/>
      <dgm:t>
        <a:bodyPr/>
        <a:lstStyle/>
        <a:p>
          <a:endParaRPr lang="en-IN"/>
        </a:p>
      </dgm:t>
    </dgm:pt>
    <dgm:pt modelId="{CC09FEA4-9E01-4936-A1E9-3D26BD933AB1}" type="sibTrans" cxnId="{290B7F21-4117-41D3-85D2-EDF66DBBAD48}">
      <dgm:prSet/>
      <dgm:spPr/>
      <dgm:t>
        <a:bodyPr/>
        <a:lstStyle/>
        <a:p>
          <a:endParaRPr lang="en-IN"/>
        </a:p>
      </dgm:t>
    </dgm:pt>
    <dgm:pt modelId="{4D52C647-6171-43E8-9F1A-252478AF3267}">
      <dgm:prSet phldrT="[Text]" phldr="0" custT="1"/>
      <dgm:spPr/>
      <dgm:t>
        <a:bodyPr/>
        <a:lstStyle/>
        <a:p>
          <a:r>
            <a:rPr lang="en-IN" sz="2400" dirty="0"/>
            <a:t>Edge Gateway</a:t>
          </a:r>
        </a:p>
      </dgm:t>
    </dgm:pt>
    <dgm:pt modelId="{D54D57E9-101B-4C38-A33B-EEAF337EE8EB}" type="parTrans" cxnId="{9A96B3B3-D62F-45AE-A01B-710EB171EA73}">
      <dgm:prSet/>
      <dgm:spPr/>
      <dgm:t>
        <a:bodyPr/>
        <a:lstStyle/>
        <a:p>
          <a:endParaRPr lang="en-IN"/>
        </a:p>
      </dgm:t>
    </dgm:pt>
    <dgm:pt modelId="{CC894481-9D47-46E8-BA20-3628D04ED527}" type="sibTrans" cxnId="{9A96B3B3-D62F-45AE-A01B-710EB171EA73}">
      <dgm:prSet/>
      <dgm:spPr/>
      <dgm:t>
        <a:bodyPr/>
        <a:lstStyle/>
        <a:p>
          <a:endParaRPr lang="en-IN"/>
        </a:p>
      </dgm:t>
    </dgm:pt>
    <dgm:pt modelId="{368E129F-F5CB-4BFA-A433-1082B9D0540A}">
      <dgm:prSet phldrT="[Text]" phldr="0" custT="1"/>
      <dgm:spPr/>
      <dgm:t>
        <a:bodyPr/>
        <a:lstStyle/>
        <a:p>
          <a:r>
            <a:rPr lang="en-IN" sz="1800" dirty="0"/>
            <a:t>Raspberry Pi</a:t>
          </a:r>
        </a:p>
      </dgm:t>
    </dgm:pt>
    <dgm:pt modelId="{965129C6-9268-4673-9060-7A46BF4B0C9C}" type="parTrans" cxnId="{9530965C-FB2E-4397-B540-CE29286F8912}">
      <dgm:prSet/>
      <dgm:spPr/>
      <dgm:t>
        <a:bodyPr/>
        <a:lstStyle/>
        <a:p>
          <a:endParaRPr lang="en-IN"/>
        </a:p>
      </dgm:t>
    </dgm:pt>
    <dgm:pt modelId="{4B85B8B3-9B0E-4BE3-9B6B-FDEE07679ACB}" type="sibTrans" cxnId="{9530965C-FB2E-4397-B540-CE29286F8912}">
      <dgm:prSet/>
      <dgm:spPr/>
      <dgm:t>
        <a:bodyPr/>
        <a:lstStyle/>
        <a:p>
          <a:endParaRPr lang="en-IN"/>
        </a:p>
      </dgm:t>
    </dgm:pt>
    <dgm:pt modelId="{1FC24B1E-2A7A-4744-B9A7-D58F87FBB067}">
      <dgm:prSet phldrT="[Text]" phldr="0" custT="1"/>
      <dgm:spPr/>
      <dgm:t>
        <a:bodyPr/>
        <a:lstStyle/>
        <a:p>
          <a:r>
            <a:rPr lang="en-IN" sz="2400" dirty="0"/>
            <a:t>Data Ingestion&amp; Processing</a:t>
          </a:r>
        </a:p>
      </dgm:t>
    </dgm:pt>
    <dgm:pt modelId="{A0ED536E-F782-4744-B081-7AA75298EA3A}" type="parTrans" cxnId="{AA837A98-AF4B-481F-BDE2-9A974CEE2F44}">
      <dgm:prSet/>
      <dgm:spPr/>
      <dgm:t>
        <a:bodyPr/>
        <a:lstStyle/>
        <a:p>
          <a:endParaRPr lang="en-IN"/>
        </a:p>
      </dgm:t>
    </dgm:pt>
    <dgm:pt modelId="{0A8CD9C5-13F1-4C16-A5C1-4E0C7FC049F2}" type="sibTrans" cxnId="{AA837A98-AF4B-481F-BDE2-9A974CEE2F44}">
      <dgm:prSet/>
      <dgm:spPr/>
      <dgm:t>
        <a:bodyPr/>
        <a:lstStyle/>
        <a:p>
          <a:endParaRPr lang="en-IN"/>
        </a:p>
      </dgm:t>
    </dgm:pt>
    <dgm:pt modelId="{FD2F57CF-E760-4DF5-BB5F-44386E50CC82}">
      <dgm:prSet phldrT="[Text]" phldr="0" custT="1"/>
      <dgm:spPr/>
      <dgm:t>
        <a:bodyPr/>
        <a:lstStyle/>
        <a:p>
          <a:r>
            <a:rPr lang="en-IN" sz="2400" dirty="0"/>
            <a:t>Insights</a:t>
          </a:r>
        </a:p>
      </dgm:t>
    </dgm:pt>
    <dgm:pt modelId="{E046A2F5-D497-47C6-907E-64CD2269CED7}" type="parTrans" cxnId="{49028FF0-A02B-4C1B-879E-319ACAB2B7D2}">
      <dgm:prSet/>
      <dgm:spPr/>
      <dgm:t>
        <a:bodyPr/>
        <a:lstStyle/>
        <a:p>
          <a:endParaRPr lang="en-IN"/>
        </a:p>
      </dgm:t>
    </dgm:pt>
    <dgm:pt modelId="{D386571A-24AA-4A67-8243-88895B233EA2}" type="sibTrans" cxnId="{49028FF0-A02B-4C1B-879E-319ACAB2B7D2}">
      <dgm:prSet/>
      <dgm:spPr/>
      <dgm:t>
        <a:bodyPr/>
        <a:lstStyle/>
        <a:p>
          <a:endParaRPr lang="en-IN"/>
        </a:p>
      </dgm:t>
    </dgm:pt>
    <dgm:pt modelId="{9F437194-25BE-411F-B707-B526D861CF55}">
      <dgm:prSet phldrT="[Text]" phldr="0" custT="1"/>
      <dgm:spPr/>
      <dgm:t>
        <a:bodyPr/>
        <a:lstStyle/>
        <a:p>
          <a:r>
            <a:rPr lang="en-IN" sz="1400" dirty="0"/>
            <a:t>Grafana Dashboards (Real time inference)</a:t>
          </a:r>
        </a:p>
      </dgm:t>
    </dgm:pt>
    <dgm:pt modelId="{29DF2FF4-60DF-495A-BF07-AE0A04BCEAFD}" type="parTrans" cxnId="{C1D4AAD5-B2EB-42E8-B439-F9915E66399C}">
      <dgm:prSet/>
      <dgm:spPr/>
      <dgm:t>
        <a:bodyPr/>
        <a:lstStyle/>
        <a:p>
          <a:endParaRPr lang="en-IN"/>
        </a:p>
      </dgm:t>
    </dgm:pt>
    <dgm:pt modelId="{9E6BC173-3173-4F3D-B9BA-C145A2C1999F}" type="sibTrans" cxnId="{C1D4AAD5-B2EB-42E8-B439-F9915E66399C}">
      <dgm:prSet/>
      <dgm:spPr/>
      <dgm:t>
        <a:bodyPr/>
        <a:lstStyle/>
        <a:p>
          <a:endParaRPr lang="en-IN"/>
        </a:p>
      </dgm:t>
    </dgm:pt>
    <dgm:pt modelId="{147BD7D8-8434-425C-8F65-0D11B82E1936}">
      <dgm:prSet phldrT="[Text]" phldr="0" custT="1"/>
      <dgm:spPr/>
      <dgm:t>
        <a:bodyPr/>
        <a:lstStyle/>
        <a:p>
          <a:r>
            <a:rPr lang="en-IN" sz="1600" dirty="0"/>
            <a:t>Alerts (Anomaly detection)</a:t>
          </a:r>
        </a:p>
      </dgm:t>
    </dgm:pt>
    <dgm:pt modelId="{59C088F2-11E7-41BE-B8C1-0B1C02C9D27E}" type="parTrans" cxnId="{DC3AAF49-5DEF-4C6A-8F9C-0B400B2CB9DE}">
      <dgm:prSet/>
      <dgm:spPr/>
      <dgm:t>
        <a:bodyPr/>
        <a:lstStyle/>
        <a:p>
          <a:endParaRPr lang="en-IN"/>
        </a:p>
      </dgm:t>
    </dgm:pt>
    <dgm:pt modelId="{BE57CCC4-EAE1-43A5-8699-DA6AC10DEB8F}" type="sibTrans" cxnId="{DC3AAF49-5DEF-4C6A-8F9C-0B400B2CB9DE}">
      <dgm:prSet/>
      <dgm:spPr/>
      <dgm:t>
        <a:bodyPr/>
        <a:lstStyle/>
        <a:p>
          <a:endParaRPr lang="en-IN"/>
        </a:p>
      </dgm:t>
    </dgm:pt>
    <dgm:pt modelId="{30217AB9-3FA3-4A59-8E1A-21D5EB4065BD}">
      <dgm:prSet phldrT="[Text]" phldr="0" custT="1"/>
      <dgm:spPr/>
      <dgm:t>
        <a:bodyPr/>
        <a:lstStyle/>
        <a:p>
          <a:r>
            <a:rPr lang="en-IN" sz="1800" dirty="0"/>
            <a:t>Diesel Generator</a:t>
          </a:r>
        </a:p>
      </dgm:t>
    </dgm:pt>
    <dgm:pt modelId="{4D63421C-D5B2-4B1E-A2B7-8C33C188092C}" type="parTrans" cxnId="{E1C13486-31CB-470D-8FD7-A6791D60A472}">
      <dgm:prSet/>
      <dgm:spPr/>
      <dgm:t>
        <a:bodyPr/>
        <a:lstStyle/>
        <a:p>
          <a:endParaRPr lang="en-IN"/>
        </a:p>
      </dgm:t>
    </dgm:pt>
    <dgm:pt modelId="{F4E49511-2679-43C6-ACA8-40858F9A4424}" type="sibTrans" cxnId="{E1C13486-31CB-470D-8FD7-A6791D60A472}">
      <dgm:prSet/>
      <dgm:spPr/>
      <dgm:t>
        <a:bodyPr/>
        <a:lstStyle/>
        <a:p>
          <a:endParaRPr lang="en-IN"/>
        </a:p>
      </dgm:t>
    </dgm:pt>
    <dgm:pt modelId="{954DEEC1-7791-4171-8FB7-3F08473F6AAF}">
      <dgm:prSet phldrT="[Text]" phldr="0" custT="1"/>
      <dgm:spPr/>
      <dgm:t>
        <a:bodyPr/>
        <a:lstStyle/>
        <a:p>
          <a:r>
            <a:rPr lang="en-IN" sz="1800" dirty="0"/>
            <a:t>Loads</a:t>
          </a:r>
        </a:p>
      </dgm:t>
    </dgm:pt>
    <dgm:pt modelId="{3FAAB54B-4F27-463F-B356-3A936801700B}" type="parTrans" cxnId="{DDDC650B-F210-4525-9B66-B906C6CE0032}">
      <dgm:prSet/>
      <dgm:spPr/>
      <dgm:t>
        <a:bodyPr/>
        <a:lstStyle/>
        <a:p>
          <a:endParaRPr lang="en-IN"/>
        </a:p>
      </dgm:t>
    </dgm:pt>
    <dgm:pt modelId="{453EEA4C-32F3-4D7E-8CFD-1630CD2C20AC}" type="sibTrans" cxnId="{DDDC650B-F210-4525-9B66-B906C6CE0032}">
      <dgm:prSet/>
      <dgm:spPr/>
      <dgm:t>
        <a:bodyPr/>
        <a:lstStyle/>
        <a:p>
          <a:endParaRPr lang="en-IN"/>
        </a:p>
      </dgm:t>
    </dgm:pt>
    <dgm:pt modelId="{4A1375D1-E2BC-4105-A0E9-AEDEA893B9D9}">
      <dgm:prSet phldrT="[Text]" phldr="0" custT="1"/>
      <dgm:spPr/>
      <dgm:t>
        <a:bodyPr/>
        <a:lstStyle/>
        <a:p>
          <a:r>
            <a:rPr lang="en-IN" sz="1800" dirty="0"/>
            <a:t>Sensors </a:t>
          </a:r>
          <a:r>
            <a:rPr lang="en-IN" sz="1200" dirty="0"/>
            <a:t>(Temperature / Solar Irradiance)</a:t>
          </a:r>
        </a:p>
      </dgm:t>
    </dgm:pt>
    <dgm:pt modelId="{37D13621-F4E9-4813-9140-E66D909088D7}" type="parTrans" cxnId="{684517C8-7050-481D-8AAD-6852697CF023}">
      <dgm:prSet/>
      <dgm:spPr/>
      <dgm:t>
        <a:bodyPr/>
        <a:lstStyle/>
        <a:p>
          <a:endParaRPr lang="en-IN"/>
        </a:p>
      </dgm:t>
    </dgm:pt>
    <dgm:pt modelId="{2FF33454-683E-4A71-AA03-FCB49A727230}" type="sibTrans" cxnId="{684517C8-7050-481D-8AAD-6852697CF023}">
      <dgm:prSet/>
      <dgm:spPr/>
      <dgm:t>
        <a:bodyPr/>
        <a:lstStyle/>
        <a:p>
          <a:endParaRPr lang="en-IN"/>
        </a:p>
      </dgm:t>
    </dgm:pt>
    <dgm:pt modelId="{0E21AE5C-FF0D-4966-8EDC-8C452335855D}">
      <dgm:prSet phldrT="[Text]" phldr="0" custT="1"/>
      <dgm:spPr/>
      <dgm:t>
        <a:bodyPr/>
        <a:lstStyle/>
        <a:p>
          <a:r>
            <a:rPr lang="en-IN" sz="1800" dirty="0"/>
            <a:t>Modbus</a:t>
          </a:r>
        </a:p>
      </dgm:t>
    </dgm:pt>
    <dgm:pt modelId="{30ED68D8-3CF6-4499-82F3-983586DBCC4F}" type="parTrans" cxnId="{BB268C44-E0AC-4ADA-9CB3-F9721474F4F1}">
      <dgm:prSet/>
      <dgm:spPr/>
      <dgm:t>
        <a:bodyPr/>
        <a:lstStyle/>
        <a:p>
          <a:endParaRPr lang="en-IN"/>
        </a:p>
      </dgm:t>
    </dgm:pt>
    <dgm:pt modelId="{2EE6D7C0-7CB7-43A3-ABA7-0F72C2E6B886}" type="sibTrans" cxnId="{BB268C44-E0AC-4ADA-9CB3-F9721474F4F1}">
      <dgm:prSet/>
      <dgm:spPr/>
      <dgm:t>
        <a:bodyPr/>
        <a:lstStyle/>
        <a:p>
          <a:endParaRPr lang="en-IN"/>
        </a:p>
      </dgm:t>
    </dgm:pt>
    <dgm:pt modelId="{3395487C-2089-4D1E-A719-2D199B730A91}">
      <dgm:prSet phldrT="[Text]" phldr="0" custT="1"/>
      <dgm:spPr/>
      <dgm:t>
        <a:bodyPr/>
        <a:lstStyle/>
        <a:p>
          <a:r>
            <a:rPr lang="en-IN" sz="1600" dirty="0"/>
            <a:t>Mosquito </a:t>
          </a:r>
          <a:r>
            <a:rPr lang="en-IN" sz="1600" b="0" i="0" dirty="0"/>
            <a:t>MQTT (Message Queuing Telemetry Transport)</a:t>
          </a:r>
          <a:endParaRPr lang="en-IN" sz="1600" dirty="0"/>
        </a:p>
      </dgm:t>
    </dgm:pt>
    <dgm:pt modelId="{62EFF2B3-AEF5-4D29-86B5-064C4E2DD33D}" type="parTrans" cxnId="{1C081F90-5DBF-4860-BD8F-D9D53C07CC02}">
      <dgm:prSet/>
      <dgm:spPr/>
      <dgm:t>
        <a:bodyPr/>
        <a:lstStyle/>
        <a:p>
          <a:endParaRPr lang="en-IN"/>
        </a:p>
      </dgm:t>
    </dgm:pt>
    <dgm:pt modelId="{261A6FB7-C037-43DE-BD78-B578B03F2213}" type="sibTrans" cxnId="{1C081F90-5DBF-4860-BD8F-D9D53C07CC02}">
      <dgm:prSet/>
      <dgm:spPr/>
      <dgm:t>
        <a:bodyPr/>
        <a:lstStyle/>
        <a:p>
          <a:endParaRPr lang="en-IN"/>
        </a:p>
      </dgm:t>
    </dgm:pt>
    <dgm:pt modelId="{A64FC756-3066-4EF7-B5E0-E319E55E1631}">
      <dgm:prSet phldrT="[Text]" phldr="0" custT="1"/>
      <dgm:spPr/>
      <dgm:t>
        <a:bodyPr/>
        <a:lstStyle/>
        <a:p>
          <a:r>
            <a:rPr lang="en-IN" sz="1800" dirty="0" err="1"/>
            <a:t>Telegraf</a:t>
          </a:r>
          <a:r>
            <a:rPr lang="en-IN" sz="1300" dirty="0"/>
            <a:t> </a:t>
          </a:r>
        </a:p>
        <a:p>
          <a:r>
            <a:rPr lang="en-IN" sz="1800" dirty="0"/>
            <a:t>(Time Stamp)</a:t>
          </a:r>
        </a:p>
      </dgm:t>
    </dgm:pt>
    <dgm:pt modelId="{8EA597BF-E7C4-44A5-AB93-489328AF52D7}" type="parTrans" cxnId="{0CB5A725-927A-4C6A-8452-26FA29C0D806}">
      <dgm:prSet/>
      <dgm:spPr/>
      <dgm:t>
        <a:bodyPr/>
        <a:lstStyle/>
        <a:p>
          <a:endParaRPr lang="en-IN"/>
        </a:p>
      </dgm:t>
    </dgm:pt>
    <dgm:pt modelId="{9DD4C970-959E-42EB-954E-D73F8FE60577}" type="sibTrans" cxnId="{0CB5A725-927A-4C6A-8452-26FA29C0D806}">
      <dgm:prSet/>
      <dgm:spPr/>
      <dgm:t>
        <a:bodyPr/>
        <a:lstStyle/>
        <a:p>
          <a:endParaRPr lang="en-IN"/>
        </a:p>
      </dgm:t>
    </dgm:pt>
    <dgm:pt modelId="{346F0CCC-1F41-44BC-9B7F-A0DEF92C680C}">
      <dgm:prSet phldrT="[Text]" phldr="0" custT="1"/>
      <dgm:spPr/>
      <dgm:t>
        <a:bodyPr/>
        <a:lstStyle/>
        <a:p>
          <a:r>
            <a:rPr lang="en-IN" sz="1800" dirty="0"/>
            <a:t>Influx (Database)</a:t>
          </a:r>
        </a:p>
      </dgm:t>
    </dgm:pt>
    <dgm:pt modelId="{DEA3F62D-1916-42AB-8C36-C64F24AAD081}" type="parTrans" cxnId="{7E615CBA-31BF-4D66-8F70-305FD75E541F}">
      <dgm:prSet/>
      <dgm:spPr/>
      <dgm:t>
        <a:bodyPr/>
        <a:lstStyle/>
        <a:p>
          <a:endParaRPr lang="en-IN"/>
        </a:p>
      </dgm:t>
    </dgm:pt>
    <dgm:pt modelId="{4D3423CD-F742-4DCF-91AF-800FE11C5FE3}" type="sibTrans" cxnId="{7E615CBA-31BF-4D66-8F70-305FD75E541F}">
      <dgm:prSet/>
      <dgm:spPr/>
      <dgm:t>
        <a:bodyPr/>
        <a:lstStyle/>
        <a:p>
          <a:endParaRPr lang="en-IN"/>
        </a:p>
      </dgm:t>
    </dgm:pt>
    <dgm:pt modelId="{48FB0283-D18A-45E2-88EF-CC28C61B0265}">
      <dgm:prSet phldrT="[Text]" phldr="0"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22860" tIns="17145" rIns="22860" bIns="17145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 dirty="0">
              <a:latin typeface="Aptos" panose="02110004020202020204"/>
              <a:ea typeface="+mn-ea"/>
              <a:cs typeface="+mn-cs"/>
            </a:rPr>
            <a:t>Predictive Analytics (Machine Learning) / Forecasting</a:t>
          </a:r>
          <a:br>
            <a:rPr lang="en-IN" sz="1100" kern="1200" dirty="0">
              <a:latin typeface="Aptos" panose="02110004020202020204"/>
              <a:ea typeface="+mn-ea"/>
              <a:cs typeface="+mn-cs"/>
            </a:rPr>
          </a:br>
          <a:r>
            <a:rPr lang="en-IN" sz="1100" kern="1200" dirty="0">
              <a:latin typeface="Aptos" panose="02110004020202020204"/>
              <a:ea typeface="+mn-ea"/>
              <a:cs typeface="+mn-cs"/>
            </a:rPr>
            <a:t>(Under </a:t>
          </a:r>
          <a:r>
            <a:rPr lang="en-IN" sz="1100" kern="1200">
              <a:latin typeface="Aptos" panose="02110004020202020204"/>
              <a:ea typeface="+mn-ea"/>
              <a:cs typeface="+mn-cs"/>
            </a:rPr>
            <a:t>Development)</a:t>
          </a:r>
          <a:endParaRPr lang="en-IN" sz="1100" kern="1200" dirty="0">
            <a:latin typeface="Aptos" panose="02110004020202020204"/>
            <a:ea typeface="+mn-ea"/>
            <a:cs typeface="+mn-cs"/>
          </a:endParaRPr>
        </a:p>
      </dgm:t>
    </dgm:pt>
    <dgm:pt modelId="{AA5F7C40-78CD-433B-B648-2FD265EE957C}" type="parTrans" cxnId="{43609892-572A-4668-80D5-D365060DF092}">
      <dgm:prSet/>
      <dgm:spPr/>
      <dgm:t>
        <a:bodyPr/>
        <a:lstStyle/>
        <a:p>
          <a:endParaRPr lang="en-IN"/>
        </a:p>
      </dgm:t>
    </dgm:pt>
    <dgm:pt modelId="{CC1D27DD-2508-420C-A8F5-7CC94730A2AF}" type="sibTrans" cxnId="{43609892-572A-4668-80D5-D365060DF092}">
      <dgm:prSet/>
      <dgm:spPr/>
      <dgm:t>
        <a:bodyPr/>
        <a:lstStyle/>
        <a:p>
          <a:endParaRPr lang="en-IN"/>
        </a:p>
      </dgm:t>
    </dgm:pt>
    <dgm:pt modelId="{4D2198CE-96E8-4C33-90AA-A2428EC00997}">
      <dgm:prSet phldrT="[Text]" phldr="0" custT="1"/>
      <dgm:spPr/>
      <dgm:t>
        <a:bodyPr/>
        <a:lstStyle/>
        <a:p>
          <a:r>
            <a:rPr lang="en-IN" sz="1400" dirty="0"/>
            <a:t>Packet Hashing (for Data immutability)</a:t>
          </a:r>
        </a:p>
      </dgm:t>
    </dgm:pt>
    <dgm:pt modelId="{0CF6A975-FA45-42C0-BB23-67C7598B86EC}" type="parTrans" cxnId="{517B43CA-1C76-4C76-888D-9625477132C4}">
      <dgm:prSet/>
      <dgm:spPr/>
      <dgm:t>
        <a:bodyPr/>
        <a:lstStyle/>
        <a:p>
          <a:endParaRPr lang="en-IN"/>
        </a:p>
      </dgm:t>
    </dgm:pt>
    <dgm:pt modelId="{D8CC6B5F-2420-42B6-BB05-E535E4250C93}" type="sibTrans" cxnId="{517B43CA-1C76-4C76-888D-9625477132C4}">
      <dgm:prSet/>
      <dgm:spPr/>
      <dgm:t>
        <a:bodyPr/>
        <a:lstStyle/>
        <a:p>
          <a:endParaRPr lang="en-IN"/>
        </a:p>
      </dgm:t>
    </dgm:pt>
    <dgm:pt modelId="{19425EA7-7312-43B6-BED9-2E7A04B3F092}">
      <dgm:prSet phldrT="[Text]" phldr="0" custT="1"/>
      <dgm:spPr/>
      <dgm:t>
        <a:bodyPr/>
        <a:lstStyle/>
        <a:p>
          <a:r>
            <a:rPr lang="en-IN" sz="1400" dirty="0"/>
            <a:t>Energy Insights (kW, kWh Power Factor</a:t>
          </a:r>
        </a:p>
      </dgm:t>
    </dgm:pt>
    <dgm:pt modelId="{AD469827-938F-479C-B298-3B9B08DC7BFF}" type="parTrans" cxnId="{4EA06E76-25E7-413D-9ED7-DE9AB054B26B}">
      <dgm:prSet/>
      <dgm:spPr/>
      <dgm:t>
        <a:bodyPr/>
        <a:lstStyle/>
        <a:p>
          <a:endParaRPr lang="en-IN"/>
        </a:p>
      </dgm:t>
    </dgm:pt>
    <dgm:pt modelId="{C027EDF2-7B36-48C0-B16F-B48DBBC792AE}" type="sibTrans" cxnId="{4EA06E76-25E7-413D-9ED7-DE9AB054B26B}">
      <dgm:prSet/>
      <dgm:spPr/>
      <dgm:t>
        <a:bodyPr/>
        <a:lstStyle/>
        <a:p>
          <a:endParaRPr lang="en-IN"/>
        </a:p>
      </dgm:t>
    </dgm:pt>
    <dgm:pt modelId="{CABB4D81-63EF-4E01-8056-17066DAC4AB7}">
      <dgm:prSet phldrT="[Text]" phldr="0" custT="1"/>
      <dgm:spPr/>
      <dgm:t>
        <a:bodyPr/>
        <a:lstStyle/>
        <a:p>
          <a:r>
            <a:rPr lang="en-IN" sz="1400" dirty="0"/>
            <a:t>Carbon (CO</a:t>
          </a:r>
          <a:r>
            <a:rPr lang="en-IN" sz="1400" baseline="-25000" dirty="0"/>
            <a:t>2</a:t>
          </a:r>
          <a:r>
            <a:rPr lang="en-IN" sz="1400" dirty="0"/>
            <a:t> Avoidance, CO</a:t>
          </a:r>
          <a:r>
            <a:rPr lang="en-IN" sz="1400" baseline="-25000" dirty="0"/>
            <a:t>2 </a:t>
          </a:r>
          <a:r>
            <a:rPr lang="en-IN" sz="1400" dirty="0"/>
            <a:t>Emission)</a:t>
          </a:r>
        </a:p>
      </dgm:t>
    </dgm:pt>
    <dgm:pt modelId="{BBBA7727-8674-4877-A06F-71150555B7DF}" type="parTrans" cxnId="{2DA32B6A-1CFB-4675-A5D9-D1F3590A5537}">
      <dgm:prSet/>
      <dgm:spPr/>
      <dgm:t>
        <a:bodyPr/>
        <a:lstStyle/>
        <a:p>
          <a:endParaRPr lang="en-IN"/>
        </a:p>
      </dgm:t>
    </dgm:pt>
    <dgm:pt modelId="{7F5B7A0F-3546-48DC-924C-9102A0549ED2}" type="sibTrans" cxnId="{2DA32B6A-1CFB-4675-A5D9-D1F3590A5537}">
      <dgm:prSet/>
      <dgm:spPr/>
      <dgm:t>
        <a:bodyPr/>
        <a:lstStyle/>
        <a:p>
          <a:endParaRPr lang="en-IN"/>
        </a:p>
      </dgm:t>
    </dgm:pt>
    <dgm:pt modelId="{9A5CEB02-E149-4E98-9C16-3A5512CC74BA}">
      <dgm:prSet phldrT="[Text]" phldr="0" custT="1"/>
      <dgm:spPr/>
      <dgm:t>
        <a:bodyPr/>
        <a:lstStyle/>
        <a:p>
          <a:r>
            <a:rPr lang="en-IN" sz="2400" dirty="0"/>
            <a:t>Audit</a:t>
          </a:r>
        </a:p>
      </dgm:t>
    </dgm:pt>
    <dgm:pt modelId="{B4359F59-F761-450F-9E8E-649FE2505241}" type="parTrans" cxnId="{52B15B3A-52EE-45AB-A2E1-6B711AD6C6E4}">
      <dgm:prSet/>
      <dgm:spPr/>
      <dgm:t>
        <a:bodyPr/>
        <a:lstStyle/>
        <a:p>
          <a:endParaRPr lang="en-IN"/>
        </a:p>
      </dgm:t>
    </dgm:pt>
    <dgm:pt modelId="{B3E474AF-0FAE-4F3C-B367-8B9CE7E5AC8B}" type="sibTrans" cxnId="{52B15B3A-52EE-45AB-A2E1-6B711AD6C6E4}">
      <dgm:prSet/>
      <dgm:spPr/>
      <dgm:t>
        <a:bodyPr/>
        <a:lstStyle/>
        <a:p>
          <a:endParaRPr lang="en-IN"/>
        </a:p>
      </dgm:t>
    </dgm:pt>
    <dgm:pt modelId="{F4224777-16B5-47CA-A62F-B9A047EF5518}">
      <dgm:prSet phldrT="[Text]" phldr="0"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22860" tIns="17145" rIns="22860" bIns="17145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 err="1">
              <a:latin typeface="Aptos" panose="02110004020202020204"/>
              <a:ea typeface="+mn-ea"/>
              <a:cs typeface="+mn-cs"/>
            </a:rPr>
            <a:t>HyperLedger</a:t>
          </a:r>
          <a:r>
            <a:rPr lang="en-IN" sz="1800" kern="1200" dirty="0">
              <a:latin typeface="Aptos" panose="02110004020202020204"/>
              <a:ea typeface="+mn-ea"/>
              <a:cs typeface="+mn-cs"/>
            </a:rPr>
            <a:t> (Blockchain) (Under Development) </a:t>
          </a:r>
        </a:p>
      </dgm:t>
    </dgm:pt>
    <dgm:pt modelId="{27EEA00C-399D-457F-8391-828EF2C7AA89}" type="parTrans" cxnId="{C4FB27DB-7960-40DF-9B7C-4BAC941F0B97}">
      <dgm:prSet/>
      <dgm:spPr/>
      <dgm:t>
        <a:bodyPr/>
        <a:lstStyle/>
        <a:p>
          <a:endParaRPr lang="en-IN"/>
        </a:p>
      </dgm:t>
    </dgm:pt>
    <dgm:pt modelId="{4DF2F102-26B9-48BF-AAC3-8BEBF4462B3F}" type="sibTrans" cxnId="{C4FB27DB-7960-40DF-9B7C-4BAC941F0B97}">
      <dgm:prSet/>
      <dgm:spPr/>
      <dgm:t>
        <a:bodyPr/>
        <a:lstStyle/>
        <a:p>
          <a:endParaRPr lang="en-IN"/>
        </a:p>
      </dgm:t>
    </dgm:pt>
    <dgm:pt modelId="{400CA8B2-9F6B-4C74-B4D4-1267D1580076}">
      <dgm:prSet phldrT="[Text]" phldr="0" custT="1"/>
      <dgm:spPr>
        <a:solidFill>
          <a:schemeClr val="accent1">
            <a:lumMod val="60000"/>
            <a:lumOff val="40000"/>
          </a:schemeClr>
        </a:solidFill>
      </dgm:spPr>
      <dgm:t>
        <a:bodyPr spcFirstLastPara="0" vert="horz" wrap="square" lIns="22860" tIns="17145" rIns="22860" bIns="17145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>
              <a:latin typeface="Aptos" panose="02110004020202020204"/>
              <a:ea typeface="+mn-ea"/>
              <a:cs typeface="+mn-cs"/>
            </a:rPr>
            <a:t>Sustainability Reporting for Regulators (Under Development)</a:t>
          </a:r>
        </a:p>
      </dgm:t>
    </dgm:pt>
    <dgm:pt modelId="{03B5F0E8-1838-471D-836B-5401F54AA64C}" type="parTrans" cxnId="{0FB81C85-17C0-426B-9DAE-B8C63A5B18A5}">
      <dgm:prSet/>
      <dgm:spPr/>
      <dgm:t>
        <a:bodyPr/>
        <a:lstStyle/>
        <a:p>
          <a:endParaRPr lang="en-IN"/>
        </a:p>
      </dgm:t>
    </dgm:pt>
    <dgm:pt modelId="{183C461C-D307-447B-BE03-A4811806CAFF}" type="sibTrans" cxnId="{0FB81C85-17C0-426B-9DAE-B8C63A5B18A5}">
      <dgm:prSet/>
      <dgm:spPr/>
      <dgm:t>
        <a:bodyPr/>
        <a:lstStyle/>
        <a:p>
          <a:endParaRPr lang="en-IN"/>
        </a:p>
      </dgm:t>
    </dgm:pt>
    <dgm:pt modelId="{A344FE3C-E37C-4E9F-8A4B-3FE07D58B945}" type="pres">
      <dgm:prSet presAssocID="{21C49DA3-E072-463E-8C3D-D1243694D794}" presName="theList" presStyleCnt="0">
        <dgm:presLayoutVars>
          <dgm:dir/>
          <dgm:animLvl val="lvl"/>
          <dgm:resizeHandles val="exact"/>
        </dgm:presLayoutVars>
      </dgm:prSet>
      <dgm:spPr/>
    </dgm:pt>
    <dgm:pt modelId="{7FD37151-A1CB-4038-88CE-8E9AEE8290D7}" type="pres">
      <dgm:prSet presAssocID="{E311FE80-281F-426F-BCFF-F3B8D505FC72}" presName="compNode" presStyleCnt="0"/>
      <dgm:spPr/>
    </dgm:pt>
    <dgm:pt modelId="{9ECC99A8-536A-48E6-95D5-160C5F47C724}" type="pres">
      <dgm:prSet presAssocID="{E311FE80-281F-426F-BCFF-F3B8D505FC72}" presName="aNode" presStyleLbl="bgShp" presStyleIdx="0" presStyleCnt="5"/>
      <dgm:spPr/>
    </dgm:pt>
    <dgm:pt modelId="{FD4D7E7C-7A0D-46F7-8028-31483C2ED0D8}" type="pres">
      <dgm:prSet presAssocID="{E311FE80-281F-426F-BCFF-F3B8D505FC72}" presName="textNode" presStyleLbl="bgShp" presStyleIdx="0" presStyleCnt="5"/>
      <dgm:spPr/>
    </dgm:pt>
    <dgm:pt modelId="{C7D309BB-72C6-4675-8AB7-0B1EDB9525F1}" type="pres">
      <dgm:prSet presAssocID="{E311FE80-281F-426F-BCFF-F3B8D505FC72}" presName="compChildNode" presStyleCnt="0"/>
      <dgm:spPr/>
    </dgm:pt>
    <dgm:pt modelId="{D2C460FF-25F9-45DD-84D6-2EF02D340135}" type="pres">
      <dgm:prSet presAssocID="{E311FE80-281F-426F-BCFF-F3B8D505FC72}" presName="theInnerList" presStyleCnt="0"/>
      <dgm:spPr/>
    </dgm:pt>
    <dgm:pt modelId="{676EBEFA-3E89-40FF-9BAD-46C06BD82D76}" type="pres">
      <dgm:prSet presAssocID="{5F23B008-37BC-4048-B914-C6AA713291C4}" presName="childNode" presStyleLbl="node1" presStyleIdx="0" presStyleCnt="18">
        <dgm:presLayoutVars>
          <dgm:bulletEnabled val="1"/>
        </dgm:presLayoutVars>
      </dgm:prSet>
      <dgm:spPr/>
    </dgm:pt>
    <dgm:pt modelId="{0B72C504-6DE4-4E34-B341-0C7A8D8DD7F9}" type="pres">
      <dgm:prSet presAssocID="{5F23B008-37BC-4048-B914-C6AA713291C4}" presName="aSpace2" presStyleCnt="0"/>
      <dgm:spPr/>
    </dgm:pt>
    <dgm:pt modelId="{1A48FA94-69D0-4293-AD70-FBEE14B80686}" type="pres">
      <dgm:prSet presAssocID="{823A7CA9-589A-4C5D-8AF1-37697B22D69C}" presName="childNode" presStyleLbl="node1" presStyleIdx="1" presStyleCnt="18">
        <dgm:presLayoutVars>
          <dgm:bulletEnabled val="1"/>
        </dgm:presLayoutVars>
      </dgm:prSet>
      <dgm:spPr/>
    </dgm:pt>
    <dgm:pt modelId="{383C59B9-7F36-43BD-9475-A9CED3F3E25D}" type="pres">
      <dgm:prSet presAssocID="{823A7CA9-589A-4C5D-8AF1-37697B22D69C}" presName="aSpace2" presStyleCnt="0"/>
      <dgm:spPr/>
    </dgm:pt>
    <dgm:pt modelId="{B2C7462D-DF5E-479B-AD65-6595F0DEE648}" type="pres">
      <dgm:prSet presAssocID="{30217AB9-3FA3-4A59-8E1A-21D5EB4065BD}" presName="childNode" presStyleLbl="node1" presStyleIdx="2" presStyleCnt="18">
        <dgm:presLayoutVars>
          <dgm:bulletEnabled val="1"/>
        </dgm:presLayoutVars>
      </dgm:prSet>
      <dgm:spPr/>
    </dgm:pt>
    <dgm:pt modelId="{4D1D574F-C92B-42F8-8AC0-3C39D6C5AA55}" type="pres">
      <dgm:prSet presAssocID="{30217AB9-3FA3-4A59-8E1A-21D5EB4065BD}" presName="aSpace2" presStyleCnt="0"/>
      <dgm:spPr/>
    </dgm:pt>
    <dgm:pt modelId="{C780F80D-91F2-4EB6-A68E-4EBA47DA251F}" type="pres">
      <dgm:prSet presAssocID="{954DEEC1-7791-4171-8FB7-3F08473F6AAF}" presName="childNode" presStyleLbl="node1" presStyleIdx="3" presStyleCnt="18">
        <dgm:presLayoutVars>
          <dgm:bulletEnabled val="1"/>
        </dgm:presLayoutVars>
      </dgm:prSet>
      <dgm:spPr/>
    </dgm:pt>
    <dgm:pt modelId="{2D5C8C5E-6A88-4D7F-AF5C-6F360D7D77DC}" type="pres">
      <dgm:prSet presAssocID="{954DEEC1-7791-4171-8FB7-3F08473F6AAF}" presName="aSpace2" presStyleCnt="0"/>
      <dgm:spPr/>
    </dgm:pt>
    <dgm:pt modelId="{8B7F0E81-9D0D-4D15-8D3E-158D9A326A8A}" type="pres">
      <dgm:prSet presAssocID="{4A1375D1-E2BC-4105-A0E9-AEDEA893B9D9}" presName="childNode" presStyleLbl="node1" presStyleIdx="4" presStyleCnt="18">
        <dgm:presLayoutVars>
          <dgm:bulletEnabled val="1"/>
        </dgm:presLayoutVars>
      </dgm:prSet>
      <dgm:spPr/>
    </dgm:pt>
    <dgm:pt modelId="{27A11433-C053-41DE-B27D-194070D3A2B8}" type="pres">
      <dgm:prSet presAssocID="{E311FE80-281F-426F-BCFF-F3B8D505FC72}" presName="aSpace" presStyleCnt="0"/>
      <dgm:spPr/>
    </dgm:pt>
    <dgm:pt modelId="{84DC6420-9406-45F7-A6CC-3AE2947D8438}" type="pres">
      <dgm:prSet presAssocID="{4D52C647-6171-43E8-9F1A-252478AF3267}" presName="compNode" presStyleCnt="0"/>
      <dgm:spPr/>
    </dgm:pt>
    <dgm:pt modelId="{3E91F9D1-7EAB-4093-943C-D15F8042CBBC}" type="pres">
      <dgm:prSet presAssocID="{4D52C647-6171-43E8-9F1A-252478AF3267}" presName="aNode" presStyleLbl="bgShp" presStyleIdx="1" presStyleCnt="5"/>
      <dgm:spPr/>
    </dgm:pt>
    <dgm:pt modelId="{42159D20-2700-4404-98C7-C7A9BB2C6DB5}" type="pres">
      <dgm:prSet presAssocID="{4D52C647-6171-43E8-9F1A-252478AF3267}" presName="textNode" presStyleLbl="bgShp" presStyleIdx="1" presStyleCnt="5"/>
      <dgm:spPr/>
    </dgm:pt>
    <dgm:pt modelId="{5573A3B3-A7AA-497F-9877-24749C190B0C}" type="pres">
      <dgm:prSet presAssocID="{4D52C647-6171-43E8-9F1A-252478AF3267}" presName="compChildNode" presStyleCnt="0"/>
      <dgm:spPr/>
    </dgm:pt>
    <dgm:pt modelId="{B6DBF943-84AD-4B04-B8B6-2F2CCD2672A5}" type="pres">
      <dgm:prSet presAssocID="{4D52C647-6171-43E8-9F1A-252478AF3267}" presName="theInnerList" presStyleCnt="0"/>
      <dgm:spPr/>
    </dgm:pt>
    <dgm:pt modelId="{D98824F4-E4A4-4190-A428-4EAA4E197817}" type="pres">
      <dgm:prSet presAssocID="{368E129F-F5CB-4BFA-A433-1082B9D0540A}" presName="childNode" presStyleLbl="node1" presStyleIdx="5" presStyleCnt="18">
        <dgm:presLayoutVars>
          <dgm:bulletEnabled val="1"/>
        </dgm:presLayoutVars>
      </dgm:prSet>
      <dgm:spPr/>
    </dgm:pt>
    <dgm:pt modelId="{05980535-FDDC-4CB1-8210-C09D45C48A76}" type="pres">
      <dgm:prSet presAssocID="{4D52C647-6171-43E8-9F1A-252478AF3267}" presName="aSpace" presStyleCnt="0"/>
      <dgm:spPr/>
    </dgm:pt>
    <dgm:pt modelId="{0F625B87-DEB5-4D40-B3CE-9E89DAB729E9}" type="pres">
      <dgm:prSet presAssocID="{1FC24B1E-2A7A-4744-B9A7-D58F87FBB067}" presName="compNode" presStyleCnt="0"/>
      <dgm:spPr/>
    </dgm:pt>
    <dgm:pt modelId="{1CF678CD-A46E-4B05-A009-F8C2D306FB6A}" type="pres">
      <dgm:prSet presAssocID="{1FC24B1E-2A7A-4744-B9A7-D58F87FBB067}" presName="aNode" presStyleLbl="bgShp" presStyleIdx="2" presStyleCnt="5"/>
      <dgm:spPr/>
    </dgm:pt>
    <dgm:pt modelId="{E4905A48-A2FE-4106-A5FF-67C5475647F6}" type="pres">
      <dgm:prSet presAssocID="{1FC24B1E-2A7A-4744-B9A7-D58F87FBB067}" presName="textNode" presStyleLbl="bgShp" presStyleIdx="2" presStyleCnt="5"/>
      <dgm:spPr/>
    </dgm:pt>
    <dgm:pt modelId="{4BD75BF6-EE46-42DD-8042-D7062E19C25D}" type="pres">
      <dgm:prSet presAssocID="{1FC24B1E-2A7A-4744-B9A7-D58F87FBB067}" presName="compChildNode" presStyleCnt="0"/>
      <dgm:spPr/>
    </dgm:pt>
    <dgm:pt modelId="{5FB68AB0-6368-4321-80B5-EAE45CA9494F}" type="pres">
      <dgm:prSet presAssocID="{1FC24B1E-2A7A-4744-B9A7-D58F87FBB067}" presName="theInnerList" presStyleCnt="0"/>
      <dgm:spPr/>
    </dgm:pt>
    <dgm:pt modelId="{B80FFD22-4A0C-4E3E-8933-E1FD00448757}" type="pres">
      <dgm:prSet presAssocID="{0E21AE5C-FF0D-4966-8EDC-8C452335855D}" presName="childNode" presStyleLbl="node1" presStyleIdx="6" presStyleCnt="18">
        <dgm:presLayoutVars>
          <dgm:bulletEnabled val="1"/>
        </dgm:presLayoutVars>
      </dgm:prSet>
      <dgm:spPr/>
    </dgm:pt>
    <dgm:pt modelId="{E4B097D5-7DBB-44DF-88EC-9767689D3526}" type="pres">
      <dgm:prSet presAssocID="{0E21AE5C-FF0D-4966-8EDC-8C452335855D}" presName="aSpace2" presStyleCnt="0"/>
      <dgm:spPr/>
    </dgm:pt>
    <dgm:pt modelId="{12026FA7-7651-4D0E-92FC-052ACAB7C4F1}" type="pres">
      <dgm:prSet presAssocID="{3395487C-2089-4D1E-A719-2D199B730A91}" presName="childNode" presStyleLbl="node1" presStyleIdx="7" presStyleCnt="18">
        <dgm:presLayoutVars>
          <dgm:bulletEnabled val="1"/>
        </dgm:presLayoutVars>
      </dgm:prSet>
      <dgm:spPr/>
    </dgm:pt>
    <dgm:pt modelId="{4004FD97-27CA-4F8F-9261-5EB222DFE320}" type="pres">
      <dgm:prSet presAssocID="{3395487C-2089-4D1E-A719-2D199B730A91}" presName="aSpace2" presStyleCnt="0"/>
      <dgm:spPr/>
    </dgm:pt>
    <dgm:pt modelId="{5D01BEED-CEF0-4F1B-B3BF-9C06A80CAE86}" type="pres">
      <dgm:prSet presAssocID="{A64FC756-3066-4EF7-B5E0-E319E55E1631}" presName="childNode" presStyleLbl="node1" presStyleIdx="8" presStyleCnt="18">
        <dgm:presLayoutVars>
          <dgm:bulletEnabled val="1"/>
        </dgm:presLayoutVars>
      </dgm:prSet>
      <dgm:spPr/>
    </dgm:pt>
    <dgm:pt modelId="{1E0208AE-62D0-4004-9271-7A59F067BB8F}" type="pres">
      <dgm:prSet presAssocID="{A64FC756-3066-4EF7-B5E0-E319E55E1631}" presName="aSpace2" presStyleCnt="0"/>
      <dgm:spPr/>
    </dgm:pt>
    <dgm:pt modelId="{BFCFA432-3948-493A-9929-BB45D9B22154}" type="pres">
      <dgm:prSet presAssocID="{4D2198CE-96E8-4C33-90AA-A2428EC00997}" presName="childNode" presStyleLbl="node1" presStyleIdx="9" presStyleCnt="18">
        <dgm:presLayoutVars>
          <dgm:bulletEnabled val="1"/>
        </dgm:presLayoutVars>
      </dgm:prSet>
      <dgm:spPr/>
    </dgm:pt>
    <dgm:pt modelId="{63964444-D844-4DDA-BD6D-55D50B5A9294}" type="pres">
      <dgm:prSet presAssocID="{4D2198CE-96E8-4C33-90AA-A2428EC00997}" presName="aSpace2" presStyleCnt="0"/>
      <dgm:spPr/>
    </dgm:pt>
    <dgm:pt modelId="{102106D3-B0B6-47C1-A9E3-184E2B90E6B6}" type="pres">
      <dgm:prSet presAssocID="{346F0CCC-1F41-44BC-9B7F-A0DEF92C680C}" presName="childNode" presStyleLbl="node1" presStyleIdx="10" presStyleCnt="18">
        <dgm:presLayoutVars>
          <dgm:bulletEnabled val="1"/>
        </dgm:presLayoutVars>
      </dgm:prSet>
      <dgm:spPr/>
    </dgm:pt>
    <dgm:pt modelId="{84287B29-71CF-4413-BC78-C09829E10CE5}" type="pres">
      <dgm:prSet presAssocID="{1FC24B1E-2A7A-4744-B9A7-D58F87FBB067}" presName="aSpace" presStyleCnt="0"/>
      <dgm:spPr/>
    </dgm:pt>
    <dgm:pt modelId="{89BBF325-9A01-49BF-A496-3B84CDCBF898}" type="pres">
      <dgm:prSet presAssocID="{FD2F57CF-E760-4DF5-BB5F-44386E50CC82}" presName="compNode" presStyleCnt="0"/>
      <dgm:spPr/>
    </dgm:pt>
    <dgm:pt modelId="{EF9156BB-B410-44F3-ACF8-ADED11C2CC00}" type="pres">
      <dgm:prSet presAssocID="{FD2F57CF-E760-4DF5-BB5F-44386E50CC82}" presName="aNode" presStyleLbl="bgShp" presStyleIdx="3" presStyleCnt="5"/>
      <dgm:spPr/>
    </dgm:pt>
    <dgm:pt modelId="{C480AA1A-EA7F-4801-A9EE-AB4BECB2DAC8}" type="pres">
      <dgm:prSet presAssocID="{FD2F57CF-E760-4DF5-BB5F-44386E50CC82}" presName="textNode" presStyleLbl="bgShp" presStyleIdx="3" presStyleCnt="5"/>
      <dgm:spPr/>
    </dgm:pt>
    <dgm:pt modelId="{A1D1740F-ED03-4095-8D26-CFBCDDAF69D1}" type="pres">
      <dgm:prSet presAssocID="{FD2F57CF-E760-4DF5-BB5F-44386E50CC82}" presName="compChildNode" presStyleCnt="0"/>
      <dgm:spPr/>
    </dgm:pt>
    <dgm:pt modelId="{2CFFD2CF-1D4D-431C-981F-8D06EC428E4F}" type="pres">
      <dgm:prSet presAssocID="{FD2F57CF-E760-4DF5-BB5F-44386E50CC82}" presName="theInnerList" presStyleCnt="0"/>
      <dgm:spPr/>
    </dgm:pt>
    <dgm:pt modelId="{253C2BC9-59B1-4204-AE37-42E6F5D1431F}" type="pres">
      <dgm:prSet presAssocID="{9F437194-25BE-411F-B707-B526D861CF55}" presName="childNode" presStyleLbl="node1" presStyleIdx="11" presStyleCnt="18">
        <dgm:presLayoutVars>
          <dgm:bulletEnabled val="1"/>
        </dgm:presLayoutVars>
      </dgm:prSet>
      <dgm:spPr/>
    </dgm:pt>
    <dgm:pt modelId="{920DAD4A-BA5A-4FFE-981C-54560AEC626B}" type="pres">
      <dgm:prSet presAssocID="{9F437194-25BE-411F-B707-B526D861CF55}" presName="aSpace2" presStyleCnt="0"/>
      <dgm:spPr/>
    </dgm:pt>
    <dgm:pt modelId="{7566C566-C6F5-474E-9A3E-7A1F5BF9C4A8}" type="pres">
      <dgm:prSet presAssocID="{147BD7D8-8434-425C-8F65-0D11B82E1936}" presName="childNode" presStyleLbl="node1" presStyleIdx="12" presStyleCnt="18" custLinFactNeighborY="12676">
        <dgm:presLayoutVars>
          <dgm:bulletEnabled val="1"/>
        </dgm:presLayoutVars>
      </dgm:prSet>
      <dgm:spPr/>
    </dgm:pt>
    <dgm:pt modelId="{D83D8298-90BA-40DE-8A69-8523E77D5DC8}" type="pres">
      <dgm:prSet presAssocID="{147BD7D8-8434-425C-8F65-0D11B82E1936}" presName="aSpace2" presStyleCnt="0"/>
      <dgm:spPr/>
    </dgm:pt>
    <dgm:pt modelId="{FCFD6072-A99A-49BA-843D-E575B352F638}" type="pres">
      <dgm:prSet presAssocID="{19425EA7-7312-43B6-BED9-2E7A04B3F092}" presName="childNode" presStyleLbl="node1" presStyleIdx="13" presStyleCnt="18">
        <dgm:presLayoutVars>
          <dgm:bulletEnabled val="1"/>
        </dgm:presLayoutVars>
      </dgm:prSet>
      <dgm:spPr/>
    </dgm:pt>
    <dgm:pt modelId="{57FC7FB4-C9DF-4684-93F9-3BE051C52F8E}" type="pres">
      <dgm:prSet presAssocID="{19425EA7-7312-43B6-BED9-2E7A04B3F092}" presName="aSpace2" presStyleCnt="0"/>
      <dgm:spPr/>
    </dgm:pt>
    <dgm:pt modelId="{66D50033-5612-4C96-9A0C-D864C16C8991}" type="pres">
      <dgm:prSet presAssocID="{CABB4D81-63EF-4E01-8056-17066DAC4AB7}" presName="childNode" presStyleLbl="node1" presStyleIdx="14" presStyleCnt="18">
        <dgm:presLayoutVars>
          <dgm:bulletEnabled val="1"/>
        </dgm:presLayoutVars>
      </dgm:prSet>
      <dgm:spPr/>
    </dgm:pt>
    <dgm:pt modelId="{277EB1C9-E871-43A4-A119-4E064EE910BB}" type="pres">
      <dgm:prSet presAssocID="{CABB4D81-63EF-4E01-8056-17066DAC4AB7}" presName="aSpace2" presStyleCnt="0"/>
      <dgm:spPr/>
    </dgm:pt>
    <dgm:pt modelId="{D9B42310-8E03-47BB-97D8-91E62D037441}" type="pres">
      <dgm:prSet presAssocID="{48FB0283-D18A-45E2-88EF-CC28C61B0265}" presName="childNode" presStyleLbl="node1" presStyleIdx="15" presStyleCnt="18">
        <dgm:presLayoutVars>
          <dgm:bulletEnabled val="1"/>
        </dgm:presLayoutVars>
      </dgm:prSet>
      <dgm:spPr>
        <a:xfrm>
          <a:off x="5249752" y="4327628"/>
          <a:ext cx="1262016" cy="600205"/>
        </a:xfrm>
        <a:prstGeom prst="roundRect">
          <a:avLst>
            <a:gd name="adj" fmla="val 10000"/>
          </a:avLst>
        </a:prstGeom>
      </dgm:spPr>
    </dgm:pt>
    <dgm:pt modelId="{31E94A83-9374-450D-B726-C78EC54E717B}" type="pres">
      <dgm:prSet presAssocID="{FD2F57CF-E760-4DF5-BB5F-44386E50CC82}" presName="aSpace" presStyleCnt="0"/>
      <dgm:spPr/>
    </dgm:pt>
    <dgm:pt modelId="{1868B2A0-0DCA-4875-B76C-C9F7E2D12C75}" type="pres">
      <dgm:prSet presAssocID="{9A5CEB02-E149-4E98-9C16-3A5512CC74BA}" presName="compNode" presStyleCnt="0"/>
      <dgm:spPr/>
    </dgm:pt>
    <dgm:pt modelId="{0EC806AC-E676-402A-AD68-FE5BF0DAEE10}" type="pres">
      <dgm:prSet presAssocID="{9A5CEB02-E149-4E98-9C16-3A5512CC74BA}" presName="aNode" presStyleLbl="bgShp" presStyleIdx="4" presStyleCnt="5"/>
      <dgm:spPr/>
    </dgm:pt>
    <dgm:pt modelId="{26150D6B-3179-454B-9D4D-08B1E8C8D92E}" type="pres">
      <dgm:prSet presAssocID="{9A5CEB02-E149-4E98-9C16-3A5512CC74BA}" presName="textNode" presStyleLbl="bgShp" presStyleIdx="4" presStyleCnt="5"/>
      <dgm:spPr/>
    </dgm:pt>
    <dgm:pt modelId="{9652BDFF-B979-4DD6-8CD7-D3AE182EC6C0}" type="pres">
      <dgm:prSet presAssocID="{9A5CEB02-E149-4E98-9C16-3A5512CC74BA}" presName="compChildNode" presStyleCnt="0"/>
      <dgm:spPr/>
    </dgm:pt>
    <dgm:pt modelId="{F4B53905-CD98-40A2-ACFE-51D4651110E5}" type="pres">
      <dgm:prSet presAssocID="{9A5CEB02-E149-4E98-9C16-3A5512CC74BA}" presName="theInnerList" presStyleCnt="0"/>
      <dgm:spPr/>
    </dgm:pt>
    <dgm:pt modelId="{DCB28540-FFCA-4B5E-8FB5-163E6A74FB0B}" type="pres">
      <dgm:prSet presAssocID="{F4224777-16B5-47CA-A62F-B9A047EF5518}" presName="childNode" presStyleLbl="node1" presStyleIdx="16" presStyleCnt="18" custLinFactNeighborX="-503" custLinFactNeighborY="565">
        <dgm:presLayoutVars>
          <dgm:bulletEnabled val="1"/>
        </dgm:presLayoutVars>
      </dgm:prSet>
      <dgm:spPr>
        <a:xfrm>
          <a:off x="6945587" y="1556468"/>
          <a:ext cx="1262016" cy="3372347"/>
        </a:xfrm>
        <a:prstGeom prst="roundRect">
          <a:avLst>
            <a:gd name="adj" fmla="val 10000"/>
          </a:avLst>
        </a:prstGeom>
      </dgm:spPr>
    </dgm:pt>
    <dgm:pt modelId="{74C44705-1E95-4979-888D-E7BCF70E99D9}" type="pres">
      <dgm:prSet presAssocID="{F4224777-16B5-47CA-A62F-B9A047EF5518}" presName="aSpace2" presStyleCnt="0"/>
      <dgm:spPr/>
    </dgm:pt>
    <dgm:pt modelId="{8A645B4E-6B8E-4AED-83B4-878BD6020E0E}" type="pres">
      <dgm:prSet presAssocID="{400CA8B2-9F6B-4C74-B4D4-1267D1580076}" presName="childNode" presStyleLbl="node1" presStyleIdx="17" presStyleCnt="18">
        <dgm:presLayoutVars>
          <dgm:bulletEnabled val="1"/>
        </dgm:presLayoutVars>
      </dgm:prSet>
      <dgm:spPr/>
    </dgm:pt>
  </dgm:ptLst>
  <dgm:cxnLst>
    <dgm:cxn modelId="{DDDC650B-F210-4525-9B66-B906C6CE0032}" srcId="{E311FE80-281F-426F-BCFF-F3B8D505FC72}" destId="{954DEEC1-7791-4171-8FB7-3F08473F6AAF}" srcOrd="3" destOrd="0" parTransId="{3FAAB54B-4F27-463F-B356-3A936801700B}" sibTransId="{453EEA4C-32F3-4D7E-8CFD-1630CD2C20AC}"/>
    <dgm:cxn modelId="{ED733A17-23CC-48E6-B428-CC858E36E14C}" type="presOf" srcId="{1FC24B1E-2A7A-4744-B9A7-D58F87FBB067}" destId="{1CF678CD-A46E-4B05-A009-F8C2D306FB6A}" srcOrd="0" destOrd="0" presId="urn:microsoft.com/office/officeart/2005/8/layout/lProcess2"/>
    <dgm:cxn modelId="{595A831C-B25A-40CC-A9A3-2A6F71D0387A}" type="presOf" srcId="{CABB4D81-63EF-4E01-8056-17066DAC4AB7}" destId="{66D50033-5612-4C96-9A0C-D864C16C8991}" srcOrd="0" destOrd="0" presId="urn:microsoft.com/office/officeart/2005/8/layout/lProcess2"/>
    <dgm:cxn modelId="{9B87FE1E-9302-4C54-8E82-E7BC15E1B39E}" type="presOf" srcId="{9A5CEB02-E149-4E98-9C16-3A5512CC74BA}" destId="{26150D6B-3179-454B-9D4D-08B1E8C8D92E}" srcOrd="1" destOrd="0" presId="urn:microsoft.com/office/officeart/2005/8/layout/lProcess2"/>
    <dgm:cxn modelId="{290B7F21-4117-41D3-85D2-EDF66DBBAD48}" srcId="{E311FE80-281F-426F-BCFF-F3B8D505FC72}" destId="{823A7CA9-589A-4C5D-8AF1-37697B22D69C}" srcOrd="1" destOrd="0" parTransId="{7E1367A5-F556-4D10-AE9F-A59846E7D916}" sibTransId="{CC09FEA4-9E01-4936-A1E9-3D26BD933AB1}"/>
    <dgm:cxn modelId="{0CB5A725-927A-4C6A-8452-26FA29C0D806}" srcId="{1FC24B1E-2A7A-4744-B9A7-D58F87FBB067}" destId="{A64FC756-3066-4EF7-B5E0-E319E55E1631}" srcOrd="2" destOrd="0" parTransId="{8EA597BF-E7C4-44A5-AB93-489328AF52D7}" sibTransId="{9DD4C970-959E-42EB-954E-D73F8FE60577}"/>
    <dgm:cxn modelId="{79CC262A-E392-45E0-92FF-B5EDF7E89FA4}" type="presOf" srcId="{E311FE80-281F-426F-BCFF-F3B8D505FC72}" destId="{9ECC99A8-536A-48E6-95D5-160C5F47C724}" srcOrd="0" destOrd="0" presId="urn:microsoft.com/office/officeart/2005/8/layout/lProcess2"/>
    <dgm:cxn modelId="{25B94830-98B6-4516-B62B-17254734042E}" type="presOf" srcId="{4D2198CE-96E8-4C33-90AA-A2428EC00997}" destId="{BFCFA432-3948-493A-9929-BB45D9B22154}" srcOrd="0" destOrd="0" presId="urn:microsoft.com/office/officeart/2005/8/layout/lProcess2"/>
    <dgm:cxn modelId="{22C32834-9B98-47F8-B5DA-1AA6DB396CA9}" type="presOf" srcId="{19425EA7-7312-43B6-BED9-2E7A04B3F092}" destId="{FCFD6072-A99A-49BA-843D-E575B352F638}" srcOrd="0" destOrd="0" presId="urn:microsoft.com/office/officeart/2005/8/layout/lProcess2"/>
    <dgm:cxn modelId="{F9AA8035-4956-47A9-BEA8-446D7173A342}" srcId="{E311FE80-281F-426F-BCFF-F3B8D505FC72}" destId="{5F23B008-37BC-4048-B914-C6AA713291C4}" srcOrd="0" destOrd="0" parTransId="{A15D0237-6417-48DF-A1CF-E7C5509D15CF}" sibTransId="{6CB79194-AFFD-45B0-88AA-421EE2D823F2}"/>
    <dgm:cxn modelId="{52B15B3A-52EE-45AB-A2E1-6B711AD6C6E4}" srcId="{21C49DA3-E072-463E-8C3D-D1243694D794}" destId="{9A5CEB02-E149-4E98-9C16-3A5512CC74BA}" srcOrd="4" destOrd="0" parTransId="{B4359F59-F761-450F-9E8E-649FE2505241}" sibTransId="{B3E474AF-0FAE-4F3C-B367-8B9CE7E5AC8B}"/>
    <dgm:cxn modelId="{9F4F7A3D-0AAD-4044-90E1-4C1170338DBA}" type="presOf" srcId="{346F0CCC-1F41-44BC-9B7F-A0DEF92C680C}" destId="{102106D3-B0B6-47C1-A9E3-184E2B90E6B6}" srcOrd="0" destOrd="0" presId="urn:microsoft.com/office/officeart/2005/8/layout/lProcess2"/>
    <dgm:cxn modelId="{EE67AA3D-6185-4345-84C9-A9768DBB057C}" type="presOf" srcId="{954DEEC1-7791-4171-8FB7-3F08473F6AAF}" destId="{C780F80D-91F2-4EB6-A68E-4EBA47DA251F}" srcOrd="0" destOrd="0" presId="urn:microsoft.com/office/officeart/2005/8/layout/lProcess2"/>
    <dgm:cxn modelId="{9530965C-FB2E-4397-B540-CE29286F8912}" srcId="{4D52C647-6171-43E8-9F1A-252478AF3267}" destId="{368E129F-F5CB-4BFA-A433-1082B9D0540A}" srcOrd="0" destOrd="0" parTransId="{965129C6-9268-4673-9060-7A46BF4B0C9C}" sibTransId="{4B85B8B3-9B0E-4BE3-9B6B-FDEE07679ACB}"/>
    <dgm:cxn modelId="{567A8F5E-F69A-4AD8-B2B9-EEE9D8753D14}" type="presOf" srcId="{400CA8B2-9F6B-4C74-B4D4-1267D1580076}" destId="{8A645B4E-6B8E-4AED-83B4-878BD6020E0E}" srcOrd="0" destOrd="0" presId="urn:microsoft.com/office/officeart/2005/8/layout/lProcess2"/>
    <dgm:cxn modelId="{0B8DD163-9EFA-4CFF-B43E-5E7BED255D66}" type="presOf" srcId="{4D52C647-6171-43E8-9F1A-252478AF3267}" destId="{42159D20-2700-4404-98C7-C7A9BB2C6DB5}" srcOrd="1" destOrd="0" presId="urn:microsoft.com/office/officeart/2005/8/layout/lProcess2"/>
    <dgm:cxn modelId="{BB268C44-E0AC-4ADA-9CB3-F9721474F4F1}" srcId="{1FC24B1E-2A7A-4744-B9A7-D58F87FBB067}" destId="{0E21AE5C-FF0D-4966-8EDC-8C452335855D}" srcOrd="0" destOrd="0" parTransId="{30ED68D8-3CF6-4499-82F3-983586DBCC4F}" sibTransId="{2EE6D7C0-7CB7-43A3-ABA7-0F72C2E6B886}"/>
    <dgm:cxn modelId="{616AD966-7B07-4E33-9E0D-DFB14C8D382D}" type="presOf" srcId="{F4224777-16B5-47CA-A62F-B9A047EF5518}" destId="{DCB28540-FFCA-4B5E-8FB5-163E6A74FB0B}" srcOrd="0" destOrd="0" presId="urn:microsoft.com/office/officeart/2005/8/layout/lProcess2"/>
    <dgm:cxn modelId="{DC3AAF49-5DEF-4C6A-8F9C-0B400B2CB9DE}" srcId="{FD2F57CF-E760-4DF5-BB5F-44386E50CC82}" destId="{147BD7D8-8434-425C-8F65-0D11B82E1936}" srcOrd="1" destOrd="0" parTransId="{59C088F2-11E7-41BE-B8C1-0B1C02C9D27E}" sibTransId="{BE57CCC4-EAE1-43A5-8699-DA6AC10DEB8F}"/>
    <dgm:cxn modelId="{2DA32B6A-1CFB-4675-A5D9-D1F3590A5537}" srcId="{FD2F57CF-E760-4DF5-BB5F-44386E50CC82}" destId="{CABB4D81-63EF-4E01-8056-17066DAC4AB7}" srcOrd="3" destOrd="0" parTransId="{BBBA7727-8674-4877-A06F-71150555B7DF}" sibTransId="{7F5B7A0F-3546-48DC-924C-9102A0549ED2}"/>
    <dgm:cxn modelId="{57567B4A-6830-4345-B966-C36927813F05}" type="presOf" srcId="{3395487C-2089-4D1E-A719-2D199B730A91}" destId="{12026FA7-7651-4D0E-92FC-052ACAB7C4F1}" srcOrd="0" destOrd="0" presId="urn:microsoft.com/office/officeart/2005/8/layout/lProcess2"/>
    <dgm:cxn modelId="{1C1BE075-5C28-46A3-83E9-7B3880453730}" srcId="{21C49DA3-E072-463E-8C3D-D1243694D794}" destId="{E311FE80-281F-426F-BCFF-F3B8D505FC72}" srcOrd="0" destOrd="0" parTransId="{FEDEE771-FC02-4BA9-95D6-39AF9297DF93}" sibTransId="{EF17435D-C966-4B91-ACFF-C7462F383366}"/>
    <dgm:cxn modelId="{4EA06E76-25E7-413D-9ED7-DE9AB054B26B}" srcId="{FD2F57CF-E760-4DF5-BB5F-44386E50CC82}" destId="{19425EA7-7312-43B6-BED9-2E7A04B3F092}" srcOrd="2" destOrd="0" parTransId="{AD469827-938F-479C-B298-3B9B08DC7BFF}" sibTransId="{C027EDF2-7B36-48C0-B16F-B48DBBC792AE}"/>
    <dgm:cxn modelId="{8A1AE259-CC51-4AA9-A967-EAFAAF804518}" type="presOf" srcId="{FD2F57CF-E760-4DF5-BB5F-44386E50CC82}" destId="{EF9156BB-B410-44F3-ACF8-ADED11C2CC00}" srcOrd="0" destOrd="0" presId="urn:microsoft.com/office/officeart/2005/8/layout/lProcess2"/>
    <dgm:cxn modelId="{95F3A680-0737-490F-BA3B-6D4C46CEC266}" type="presOf" srcId="{FD2F57CF-E760-4DF5-BB5F-44386E50CC82}" destId="{C480AA1A-EA7F-4801-A9EE-AB4BECB2DAC8}" srcOrd="1" destOrd="0" presId="urn:microsoft.com/office/officeart/2005/8/layout/lProcess2"/>
    <dgm:cxn modelId="{0FB81C85-17C0-426B-9DAE-B8C63A5B18A5}" srcId="{9A5CEB02-E149-4E98-9C16-3A5512CC74BA}" destId="{400CA8B2-9F6B-4C74-B4D4-1267D1580076}" srcOrd="1" destOrd="0" parTransId="{03B5F0E8-1838-471D-836B-5401F54AA64C}" sibTransId="{183C461C-D307-447B-BE03-A4811806CAFF}"/>
    <dgm:cxn modelId="{E1C13486-31CB-470D-8FD7-A6791D60A472}" srcId="{E311FE80-281F-426F-BCFF-F3B8D505FC72}" destId="{30217AB9-3FA3-4A59-8E1A-21D5EB4065BD}" srcOrd="2" destOrd="0" parTransId="{4D63421C-D5B2-4B1E-A2B7-8C33C188092C}" sibTransId="{F4E49511-2679-43C6-ACA8-40858F9A4424}"/>
    <dgm:cxn modelId="{59C8E986-98F4-4964-B704-EA72B7B6BBED}" type="presOf" srcId="{5F23B008-37BC-4048-B914-C6AA713291C4}" destId="{676EBEFA-3E89-40FF-9BAD-46C06BD82D76}" srcOrd="0" destOrd="0" presId="urn:microsoft.com/office/officeart/2005/8/layout/lProcess2"/>
    <dgm:cxn modelId="{04ACB087-32F3-44DB-A321-2A66EE3C26DB}" type="presOf" srcId="{1FC24B1E-2A7A-4744-B9A7-D58F87FBB067}" destId="{E4905A48-A2FE-4106-A5FF-67C5475647F6}" srcOrd="1" destOrd="0" presId="urn:microsoft.com/office/officeart/2005/8/layout/lProcess2"/>
    <dgm:cxn modelId="{062B4288-4D70-49A8-9CE8-0884CE9F80F2}" type="presOf" srcId="{4D52C647-6171-43E8-9F1A-252478AF3267}" destId="{3E91F9D1-7EAB-4093-943C-D15F8042CBBC}" srcOrd="0" destOrd="0" presId="urn:microsoft.com/office/officeart/2005/8/layout/lProcess2"/>
    <dgm:cxn modelId="{1C081F90-5DBF-4860-BD8F-D9D53C07CC02}" srcId="{1FC24B1E-2A7A-4744-B9A7-D58F87FBB067}" destId="{3395487C-2089-4D1E-A719-2D199B730A91}" srcOrd="1" destOrd="0" parTransId="{62EFF2B3-AEF5-4D29-86B5-064C4E2DD33D}" sibTransId="{261A6FB7-C037-43DE-BD78-B578B03F2213}"/>
    <dgm:cxn modelId="{43609892-572A-4668-80D5-D365060DF092}" srcId="{FD2F57CF-E760-4DF5-BB5F-44386E50CC82}" destId="{48FB0283-D18A-45E2-88EF-CC28C61B0265}" srcOrd="4" destOrd="0" parTransId="{AA5F7C40-78CD-433B-B648-2FD265EE957C}" sibTransId="{CC1D27DD-2508-420C-A8F5-7CC94730A2AF}"/>
    <dgm:cxn modelId="{86202D94-51CF-476E-8D69-C103CEBE3BA5}" type="presOf" srcId="{30217AB9-3FA3-4A59-8E1A-21D5EB4065BD}" destId="{B2C7462D-DF5E-479B-AD65-6595F0DEE648}" srcOrd="0" destOrd="0" presId="urn:microsoft.com/office/officeart/2005/8/layout/lProcess2"/>
    <dgm:cxn modelId="{AA837A98-AF4B-481F-BDE2-9A974CEE2F44}" srcId="{21C49DA3-E072-463E-8C3D-D1243694D794}" destId="{1FC24B1E-2A7A-4744-B9A7-D58F87FBB067}" srcOrd="2" destOrd="0" parTransId="{A0ED536E-F782-4744-B081-7AA75298EA3A}" sibTransId="{0A8CD9C5-13F1-4C16-A5C1-4E0C7FC049F2}"/>
    <dgm:cxn modelId="{FC6FC798-E025-4DCA-B69A-FA0A00B54FEB}" type="presOf" srcId="{A64FC756-3066-4EF7-B5E0-E319E55E1631}" destId="{5D01BEED-CEF0-4F1B-B3BF-9C06A80CAE86}" srcOrd="0" destOrd="0" presId="urn:microsoft.com/office/officeart/2005/8/layout/lProcess2"/>
    <dgm:cxn modelId="{3F5F6A9C-C558-4176-87D8-4DA85B96B1A2}" type="presOf" srcId="{E311FE80-281F-426F-BCFF-F3B8D505FC72}" destId="{FD4D7E7C-7A0D-46F7-8028-31483C2ED0D8}" srcOrd="1" destOrd="0" presId="urn:microsoft.com/office/officeart/2005/8/layout/lProcess2"/>
    <dgm:cxn modelId="{BC17AD9D-7637-47B9-B0CD-7A6D78D053C2}" type="presOf" srcId="{147BD7D8-8434-425C-8F65-0D11B82E1936}" destId="{7566C566-C6F5-474E-9A3E-7A1F5BF9C4A8}" srcOrd="0" destOrd="0" presId="urn:microsoft.com/office/officeart/2005/8/layout/lProcess2"/>
    <dgm:cxn modelId="{2AA96E9E-5FBD-4264-A8D4-02150C234ED5}" type="presOf" srcId="{21C49DA3-E072-463E-8C3D-D1243694D794}" destId="{A344FE3C-E37C-4E9F-8A4B-3FE07D58B945}" srcOrd="0" destOrd="0" presId="urn:microsoft.com/office/officeart/2005/8/layout/lProcess2"/>
    <dgm:cxn modelId="{4229CEAE-9575-4AB8-99E1-67CF3849D85F}" type="presOf" srcId="{9F437194-25BE-411F-B707-B526D861CF55}" destId="{253C2BC9-59B1-4204-AE37-42E6F5D1431F}" srcOrd="0" destOrd="0" presId="urn:microsoft.com/office/officeart/2005/8/layout/lProcess2"/>
    <dgm:cxn modelId="{9A96B3B3-D62F-45AE-A01B-710EB171EA73}" srcId="{21C49DA3-E072-463E-8C3D-D1243694D794}" destId="{4D52C647-6171-43E8-9F1A-252478AF3267}" srcOrd="1" destOrd="0" parTransId="{D54D57E9-101B-4C38-A33B-EEAF337EE8EB}" sibTransId="{CC894481-9D47-46E8-BA20-3628D04ED527}"/>
    <dgm:cxn modelId="{7E615CBA-31BF-4D66-8F70-305FD75E541F}" srcId="{1FC24B1E-2A7A-4744-B9A7-D58F87FBB067}" destId="{346F0CCC-1F41-44BC-9B7F-A0DEF92C680C}" srcOrd="4" destOrd="0" parTransId="{DEA3F62D-1916-42AB-8C36-C64F24AAD081}" sibTransId="{4D3423CD-F742-4DCF-91AF-800FE11C5FE3}"/>
    <dgm:cxn modelId="{F7B177C1-448E-454D-AED9-7BF9881E3504}" type="presOf" srcId="{4A1375D1-E2BC-4105-A0E9-AEDEA893B9D9}" destId="{8B7F0E81-9D0D-4D15-8D3E-158D9A326A8A}" srcOrd="0" destOrd="0" presId="urn:microsoft.com/office/officeart/2005/8/layout/lProcess2"/>
    <dgm:cxn modelId="{35CFAFC4-BBDD-4FB7-AAA5-454014E04E82}" type="presOf" srcId="{9A5CEB02-E149-4E98-9C16-3A5512CC74BA}" destId="{0EC806AC-E676-402A-AD68-FE5BF0DAEE10}" srcOrd="0" destOrd="0" presId="urn:microsoft.com/office/officeart/2005/8/layout/lProcess2"/>
    <dgm:cxn modelId="{5CFFB0C6-488D-4C16-AFDD-70C30C13D317}" type="presOf" srcId="{0E21AE5C-FF0D-4966-8EDC-8C452335855D}" destId="{B80FFD22-4A0C-4E3E-8933-E1FD00448757}" srcOrd="0" destOrd="0" presId="urn:microsoft.com/office/officeart/2005/8/layout/lProcess2"/>
    <dgm:cxn modelId="{684517C8-7050-481D-8AAD-6852697CF023}" srcId="{E311FE80-281F-426F-BCFF-F3B8D505FC72}" destId="{4A1375D1-E2BC-4105-A0E9-AEDEA893B9D9}" srcOrd="4" destOrd="0" parTransId="{37D13621-F4E9-4813-9140-E66D909088D7}" sibTransId="{2FF33454-683E-4A71-AA03-FCB49A727230}"/>
    <dgm:cxn modelId="{517B43CA-1C76-4C76-888D-9625477132C4}" srcId="{1FC24B1E-2A7A-4744-B9A7-D58F87FBB067}" destId="{4D2198CE-96E8-4C33-90AA-A2428EC00997}" srcOrd="3" destOrd="0" parTransId="{0CF6A975-FA45-42C0-BB23-67C7598B86EC}" sibTransId="{D8CC6B5F-2420-42B6-BB05-E535E4250C93}"/>
    <dgm:cxn modelId="{6EA3C5D0-4EA6-4E3C-A3C1-5535432E201E}" type="presOf" srcId="{48FB0283-D18A-45E2-88EF-CC28C61B0265}" destId="{D9B42310-8E03-47BB-97D8-91E62D037441}" srcOrd="0" destOrd="0" presId="urn:microsoft.com/office/officeart/2005/8/layout/lProcess2"/>
    <dgm:cxn modelId="{10DA63D1-F50D-4D62-B68D-D6FD07C8B108}" type="presOf" srcId="{368E129F-F5CB-4BFA-A433-1082B9D0540A}" destId="{D98824F4-E4A4-4190-A428-4EAA4E197817}" srcOrd="0" destOrd="0" presId="urn:microsoft.com/office/officeart/2005/8/layout/lProcess2"/>
    <dgm:cxn modelId="{C1D4AAD5-B2EB-42E8-B439-F9915E66399C}" srcId="{FD2F57CF-E760-4DF5-BB5F-44386E50CC82}" destId="{9F437194-25BE-411F-B707-B526D861CF55}" srcOrd="0" destOrd="0" parTransId="{29DF2FF4-60DF-495A-BF07-AE0A04BCEAFD}" sibTransId="{9E6BC173-3173-4F3D-B9BA-C145A2C1999F}"/>
    <dgm:cxn modelId="{C4FB27DB-7960-40DF-9B7C-4BAC941F0B97}" srcId="{9A5CEB02-E149-4E98-9C16-3A5512CC74BA}" destId="{F4224777-16B5-47CA-A62F-B9A047EF5518}" srcOrd="0" destOrd="0" parTransId="{27EEA00C-399D-457F-8391-828EF2C7AA89}" sibTransId="{4DF2F102-26B9-48BF-AAC3-8BEBF4462B3F}"/>
    <dgm:cxn modelId="{6A5F44E5-3E45-4E4E-870B-B8991B5F3EFC}" type="presOf" srcId="{823A7CA9-589A-4C5D-8AF1-37697B22D69C}" destId="{1A48FA94-69D0-4293-AD70-FBEE14B80686}" srcOrd="0" destOrd="0" presId="urn:microsoft.com/office/officeart/2005/8/layout/lProcess2"/>
    <dgm:cxn modelId="{49028FF0-A02B-4C1B-879E-319ACAB2B7D2}" srcId="{21C49DA3-E072-463E-8C3D-D1243694D794}" destId="{FD2F57CF-E760-4DF5-BB5F-44386E50CC82}" srcOrd="3" destOrd="0" parTransId="{E046A2F5-D497-47C6-907E-64CD2269CED7}" sibTransId="{D386571A-24AA-4A67-8243-88895B233EA2}"/>
    <dgm:cxn modelId="{3ADE41B1-8355-4519-AD82-1BEF14001AEA}" type="presParOf" srcId="{A344FE3C-E37C-4E9F-8A4B-3FE07D58B945}" destId="{7FD37151-A1CB-4038-88CE-8E9AEE8290D7}" srcOrd="0" destOrd="0" presId="urn:microsoft.com/office/officeart/2005/8/layout/lProcess2"/>
    <dgm:cxn modelId="{FB445519-DC7B-463B-A99C-D9D480E25737}" type="presParOf" srcId="{7FD37151-A1CB-4038-88CE-8E9AEE8290D7}" destId="{9ECC99A8-536A-48E6-95D5-160C5F47C724}" srcOrd="0" destOrd="0" presId="urn:microsoft.com/office/officeart/2005/8/layout/lProcess2"/>
    <dgm:cxn modelId="{2250888F-0898-48A6-8CFD-A0576790A9D5}" type="presParOf" srcId="{7FD37151-A1CB-4038-88CE-8E9AEE8290D7}" destId="{FD4D7E7C-7A0D-46F7-8028-31483C2ED0D8}" srcOrd="1" destOrd="0" presId="urn:microsoft.com/office/officeart/2005/8/layout/lProcess2"/>
    <dgm:cxn modelId="{D4CF7EE3-A5A1-4173-9B56-69D5644033D6}" type="presParOf" srcId="{7FD37151-A1CB-4038-88CE-8E9AEE8290D7}" destId="{C7D309BB-72C6-4675-8AB7-0B1EDB9525F1}" srcOrd="2" destOrd="0" presId="urn:microsoft.com/office/officeart/2005/8/layout/lProcess2"/>
    <dgm:cxn modelId="{F4A063DC-1C67-4D06-90C8-5F55903380DA}" type="presParOf" srcId="{C7D309BB-72C6-4675-8AB7-0B1EDB9525F1}" destId="{D2C460FF-25F9-45DD-84D6-2EF02D340135}" srcOrd="0" destOrd="0" presId="urn:microsoft.com/office/officeart/2005/8/layout/lProcess2"/>
    <dgm:cxn modelId="{C2628D37-A10F-41A6-B452-AD5875A658C2}" type="presParOf" srcId="{D2C460FF-25F9-45DD-84D6-2EF02D340135}" destId="{676EBEFA-3E89-40FF-9BAD-46C06BD82D76}" srcOrd="0" destOrd="0" presId="urn:microsoft.com/office/officeart/2005/8/layout/lProcess2"/>
    <dgm:cxn modelId="{47DC7678-6563-49E1-8049-6AFFA968346A}" type="presParOf" srcId="{D2C460FF-25F9-45DD-84D6-2EF02D340135}" destId="{0B72C504-6DE4-4E34-B341-0C7A8D8DD7F9}" srcOrd="1" destOrd="0" presId="urn:microsoft.com/office/officeart/2005/8/layout/lProcess2"/>
    <dgm:cxn modelId="{FA9295DC-E095-4FA1-AB77-BE08D8BB963A}" type="presParOf" srcId="{D2C460FF-25F9-45DD-84D6-2EF02D340135}" destId="{1A48FA94-69D0-4293-AD70-FBEE14B80686}" srcOrd="2" destOrd="0" presId="urn:microsoft.com/office/officeart/2005/8/layout/lProcess2"/>
    <dgm:cxn modelId="{C6942422-1A45-49EC-AA84-22E41D357342}" type="presParOf" srcId="{D2C460FF-25F9-45DD-84D6-2EF02D340135}" destId="{383C59B9-7F36-43BD-9475-A9CED3F3E25D}" srcOrd="3" destOrd="0" presId="urn:microsoft.com/office/officeart/2005/8/layout/lProcess2"/>
    <dgm:cxn modelId="{3584702D-CA76-46A8-BF1E-7ADBF8178403}" type="presParOf" srcId="{D2C460FF-25F9-45DD-84D6-2EF02D340135}" destId="{B2C7462D-DF5E-479B-AD65-6595F0DEE648}" srcOrd="4" destOrd="0" presId="urn:microsoft.com/office/officeart/2005/8/layout/lProcess2"/>
    <dgm:cxn modelId="{9CCD63E4-C5B1-4501-AA3B-12007FCF36DA}" type="presParOf" srcId="{D2C460FF-25F9-45DD-84D6-2EF02D340135}" destId="{4D1D574F-C92B-42F8-8AC0-3C39D6C5AA55}" srcOrd="5" destOrd="0" presId="urn:microsoft.com/office/officeart/2005/8/layout/lProcess2"/>
    <dgm:cxn modelId="{2A11333C-F64B-43D5-A614-C321B5B26E30}" type="presParOf" srcId="{D2C460FF-25F9-45DD-84D6-2EF02D340135}" destId="{C780F80D-91F2-4EB6-A68E-4EBA47DA251F}" srcOrd="6" destOrd="0" presId="urn:microsoft.com/office/officeart/2005/8/layout/lProcess2"/>
    <dgm:cxn modelId="{D96A86C9-0B98-4BBF-9CEA-155D2543A060}" type="presParOf" srcId="{D2C460FF-25F9-45DD-84D6-2EF02D340135}" destId="{2D5C8C5E-6A88-4D7F-AF5C-6F360D7D77DC}" srcOrd="7" destOrd="0" presId="urn:microsoft.com/office/officeart/2005/8/layout/lProcess2"/>
    <dgm:cxn modelId="{0AAC76C8-26F8-4C38-A728-E2F68B77B212}" type="presParOf" srcId="{D2C460FF-25F9-45DD-84D6-2EF02D340135}" destId="{8B7F0E81-9D0D-4D15-8D3E-158D9A326A8A}" srcOrd="8" destOrd="0" presId="urn:microsoft.com/office/officeart/2005/8/layout/lProcess2"/>
    <dgm:cxn modelId="{02E9BEF6-F95B-4348-B76C-347155386AA8}" type="presParOf" srcId="{A344FE3C-E37C-4E9F-8A4B-3FE07D58B945}" destId="{27A11433-C053-41DE-B27D-194070D3A2B8}" srcOrd="1" destOrd="0" presId="urn:microsoft.com/office/officeart/2005/8/layout/lProcess2"/>
    <dgm:cxn modelId="{4C82B50A-E464-44F4-994D-69858B4DD327}" type="presParOf" srcId="{A344FE3C-E37C-4E9F-8A4B-3FE07D58B945}" destId="{84DC6420-9406-45F7-A6CC-3AE2947D8438}" srcOrd="2" destOrd="0" presId="urn:microsoft.com/office/officeart/2005/8/layout/lProcess2"/>
    <dgm:cxn modelId="{9970514F-A980-4291-9D47-8C75DCB49D13}" type="presParOf" srcId="{84DC6420-9406-45F7-A6CC-3AE2947D8438}" destId="{3E91F9D1-7EAB-4093-943C-D15F8042CBBC}" srcOrd="0" destOrd="0" presId="urn:microsoft.com/office/officeart/2005/8/layout/lProcess2"/>
    <dgm:cxn modelId="{DE812C4C-C2F2-49C6-9183-0A3E0F605D23}" type="presParOf" srcId="{84DC6420-9406-45F7-A6CC-3AE2947D8438}" destId="{42159D20-2700-4404-98C7-C7A9BB2C6DB5}" srcOrd="1" destOrd="0" presId="urn:microsoft.com/office/officeart/2005/8/layout/lProcess2"/>
    <dgm:cxn modelId="{E7E6F134-752D-44CD-8CBE-DBE0C45B5900}" type="presParOf" srcId="{84DC6420-9406-45F7-A6CC-3AE2947D8438}" destId="{5573A3B3-A7AA-497F-9877-24749C190B0C}" srcOrd="2" destOrd="0" presId="urn:microsoft.com/office/officeart/2005/8/layout/lProcess2"/>
    <dgm:cxn modelId="{5865D442-F04D-435F-B09A-3E9A81F1FDEF}" type="presParOf" srcId="{5573A3B3-A7AA-497F-9877-24749C190B0C}" destId="{B6DBF943-84AD-4B04-B8B6-2F2CCD2672A5}" srcOrd="0" destOrd="0" presId="urn:microsoft.com/office/officeart/2005/8/layout/lProcess2"/>
    <dgm:cxn modelId="{8735F4F3-D5C9-4D07-AC11-0A90F8A53CB2}" type="presParOf" srcId="{B6DBF943-84AD-4B04-B8B6-2F2CCD2672A5}" destId="{D98824F4-E4A4-4190-A428-4EAA4E197817}" srcOrd="0" destOrd="0" presId="urn:microsoft.com/office/officeart/2005/8/layout/lProcess2"/>
    <dgm:cxn modelId="{51CC6762-248C-4C75-9FF1-D6C9CF0042E2}" type="presParOf" srcId="{A344FE3C-E37C-4E9F-8A4B-3FE07D58B945}" destId="{05980535-FDDC-4CB1-8210-C09D45C48A76}" srcOrd="3" destOrd="0" presId="urn:microsoft.com/office/officeart/2005/8/layout/lProcess2"/>
    <dgm:cxn modelId="{62F76E6E-4D7A-49DE-AF40-CDF6AA33EE81}" type="presParOf" srcId="{A344FE3C-E37C-4E9F-8A4B-3FE07D58B945}" destId="{0F625B87-DEB5-4D40-B3CE-9E89DAB729E9}" srcOrd="4" destOrd="0" presId="urn:microsoft.com/office/officeart/2005/8/layout/lProcess2"/>
    <dgm:cxn modelId="{DCC0E8E9-8CE9-47CD-B4AA-7FBB127558A2}" type="presParOf" srcId="{0F625B87-DEB5-4D40-B3CE-9E89DAB729E9}" destId="{1CF678CD-A46E-4B05-A009-F8C2D306FB6A}" srcOrd="0" destOrd="0" presId="urn:microsoft.com/office/officeart/2005/8/layout/lProcess2"/>
    <dgm:cxn modelId="{77F05EB7-EAE9-49DD-A951-526CF68E05A3}" type="presParOf" srcId="{0F625B87-DEB5-4D40-B3CE-9E89DAB729E9}" destId="{E4905A48-A2FE-4106-A5FF-67C5475647F6}" srcOrd="1" destOrd="0" presId="urn:microsoft.com/office/officeart/2005/8/layout/lProcess2"/>
    <dgm:cxn modelId="{12E72212-2FB9-4A77-AF89-3F3C20F4CBEB}" type="presParOf" srcId="{0F625B87-DEB5-4D40-B3CE-9E89DAB729E9}" destId="{4BD75BF6-EE46-42DD-8042-D7062E19C25D}" srcOrd="2" destOrd="0" presId="urn:microsoft.com/office/officeart/2005/8/layout/lProcess2"/>
    <dgm:cxn modelId="{A025A022-B1B7-4288-AC3F-74DA55D20C51}" type="presParOf" srcId="{4BD75BF6-EE46-42DD-8042-D7062E19C25D}" destId="{5FB68AB0-6368-4321-80B5-EAE45CA9494F}" srcOrd="0" destOrd="0" presId="urn:microsoft.com/office/officeart/2005/8/layout/lProcess2"/>
    <dgm:cxn modelId="{B1E9E3F3-BA82-4A77-AE31-8AD12E3B0769}" type="presParOf" srcId="{5FB68AB0-6368-4321-80B5-EAE45CA9494F}" destId="{B80FFD22-4A0C-4E3E-8933-E1FD00448757}" srcOrd="0" destOrd="0" presId="urn:microsoft.com/office/officeart/2005/8/layout/lProcess2"/>
    <dgm:cxn modelId="{B4E75EB2-3B84-40D8-A9D2-E0479C4025E6}" type="presParOf" srcId="{5FB68AB0-6368-4321-80B5-EAE45CA9494F}" destId="{E4B097D5-7DBB-44DF-88EC-9767689D3526}" srcOrd="1" destOrd="0" presId="urn:microsoft.com/office/officeart/2005/8/layout/lProcess2"/>
    <dgm:cxn modelId="{04DE9D66-5E94-4094-8578-E57EB4E45ADF}" type="presParOf" srcId="{5FB68AB0-6368-4321-80B5-EAE45CA9494F}" destId="{12026FA7-7651-4D0E-92FC-052ACAB7C4F1}" srcOrd="2" destOrd="0" presId="urn:microsoft.com/office/officeart/2005/8/layout/lProcess2"/>
    <dgm:cxn modelId="{055441A3-DE1E-4147-8DCB-AA5DF3C8E5AF}" type="presParOf" srcId="{5FB68AB0-6368-4321-80B5-EAE45CA9494F}" destId="{4004FD97-27CA-4F8F-9261-5EB222DFE320}" srcOrd="3" destOrd="0" presId="urn:microsoft.com/office/officeart/2005/8/layout/lProcess2"/>
    <dgm:cxn modelId="{778A51B2-00C2-4E5C-840A-D2564A06C8CE}" type="presParOf" srcId="{5FB68AB0-6368-4321-80B5-EAE45CA9494F}" destId="{5D01BEED-CEF0-4F1B-B3BF-9C06A80CAE86}" srcOrd="4" destOrd="0" presId="urn:microsoft.com/office/officeart/2005/8/layout/lProcess2"/>
    <dgm:cxn modelId="{231CE3F3-75CA-46B6-9864-AC8973389645}" type="presParOf" srcId="{5FB68AB0-6368-4321-80B5-EAE45CA9494F}" destId="{1E0208AE-62D0-4004-9271-7A59F067BB8F}" srcOrd="5" destOrd="0" presId="urn:microsoft.com/office/officeart/2005/8/layout/lProcess2"/>
    <dgm:cxn modelId="{0FA46C8C-2303-4D2B-A9CB-14F5B8571E54}" type="presParOf" srcId="{5FB68AB0-6368-4321-80B5-EAE45CA9494F}" destId="{BFCFA432-3948-493A-9929-BB45D9B22154}" srcOrd="6" destOrd="0" presId="urn:microsoft.com/office/officeart/2005/8/layout/lProcess2"/>
    <dgm:cxn modelId="{6C65E6ED-4343-4DB7-A993-7268B4892801}" type="presParOf" srcId="{5FB68AB0-6368-4321-80B5-EAE45CA9494F}" destId="{63964444-D844-4DDA-BD6D-55D50B5A9294}" srcOrd="7" destOrd="0" presId="urn:microsoft.com/office/officeart/2005/8/layout/lProcess2"/>
    <dgm:cxn modelId="{E1F3C6F6-81D2-4CDF-9393-58236DF09B7E}" type="presParOf" srcId="{5FB68AB0-6368-4321-80B5-EAE45CA9494F}" destId="{102106D3-B0B6-47C1-A9E3-184E2B90E6B6}" srcOrd="8" destOrd="0" presId="urn:microsoft.com/office/officeart/2005/8/layout/lProcess2"/>
    <dgm:cxn modelId="{E87B1C7B-9E2B-4832-AC28-9056650E592D}" type="presParOf" srcId="{A344FE3C-E37C-4E9F-8A4B-3FE07D58B945}" destId="{84287B29-71CF-4413-BC78-C09829E10CE5}" srcOrd="5" destOrd="0" presId="urn:microsoft.com/office/officeart/2005/8/layout/lProcess2"/>
    <dgm:cxn modelId="{BEA68D63-36FD-4D9C-93EA-534EB86677F2}" type="presParOf" srcId="{A344FE3C-E37C-4E9F-8A4B-3FE07D58B945}" destId="{89BBF325-9A01-49BF-A496-3B84CDCBF898}" srcOrd="6" destOrd="0" presId="urn:microsoft.com/office/officeart/2005/8/layout/lProcess2"/>
    <dgm:cxn modelId="{15D15954-A2EE-4AC2-AED4-5106F88F024A}" type="presParOf" srcId="{89BBF325-9A01-49BF-A496-3B84CDCBF898}" destId="{EF9156BB-B410-44F3-ACF8-ADED11C2CC00}" srcOrd="0" destOrd="0" presId="urn:microsoft.com/office/officeart/2005/8/layout/lProcess2"/>
    <dgm:cxn modelId="{5F4C228E-246B-4E83-8BDB-8C74F9D68E38}" type="presParOf" srcId="{89BBF325-9A01-49BF-A496-3B84CDCBF898}" destId="{C480AA1A-EA7F-4801-A9EE-AB4BECB2DAC8}" srcOrd="1" destOrd="0" presId="urn:microsoft.com/office/officeart/2005/8/layout/lProcess2"/>
    <dgm:cxn modelId="{B2C8EE05-6B4D-4DE6-A81F-2E4CC7220E83}" type="presParOf" srcId="{89BBF325-9A01-49BF-A496-3B84CDCBF898}" destId="{A1D1740F-ED03-4095-8D26-CFBCDDAF69D1}" srcOrd="2" destOrd="0" presId="urn:microsoft.com/office/officeart/2005/8/layout/lProcess2"/>
    <dgm:cxn modelId="{0E5F0E60-F521-4E28-8DD6-660C6D07F218}" type="presParOf" srcId="{A1D1740F-ED03-4095-8D26-CFBCDDAF69D1}" destId="{2CFFD2CF-1D4D-431C-981F-8D06EC428E4F}" srcOrd="0" destOrd="0" presId="urn:microsoft.com/office/officeart/2005/8/layout/lProcess2"/>
    <dgm:cxn modelId="{A907D1EC-77BD-4CFA-8AC2-1DCA3B73DC2E}" type="presParOf" srcId="{2CFFD2CF-1D4D-431C-981F-8D06EC428E4F}" destId="{253C2BC9-59B1-4204-AE37-42E6F5D1431F}" srcOrd="0" destOrd="0" presId="urn:microsoft.com/office/officeart/2005/8/layout/lProcess2"/>
    <dgm:cxn modelId="{07F43BF3-35E4-49FC-B986-44690CD3489D}" type="presParOf" srcId="{2CFFD2CF-1D4D-431C-981F-8D06EC428E4F}" destId="{920DAD4A-BA5A-4FFE-981C-54560AEC626B}" srcOrd="1" destOrd="0" presId="urn:microsoft.com/office/officeart/2005/8/layout/lProcess2"/>
    <dgm:cxn modelId="{A43B2DD8-22D2-4EB6-BCCD-F66FAB97E502}" type="presParOf" srcId="{2CFFD2CF-1D4D-431C-981F-8D06EC428E4F}" destId="{7566C566-C6F5-474E-9A3E-7A1F5BF9C4A8}" srcOrd="2" destOrd="0" presId="urn:microsoft.com/office/officeart/2005/8/layout/lProcess2"/>
    <dgm:cxn modelId="{EF311033-E280-4768-AB2A-383F7A8B57C9}" type="presParOf" srcId="{2CFFD2CF-1D4D-431C-981F-8D06EC428E4F}" destId="{D83D8298-90BA-40DE-8A69-8523E77D5DC8}" srcOrd="3" destOrd="0" presId="urn:microsoft.com/office/officeart/2005/8/layout/lProcess2"/>
    <dgm:cxn modelId="{AF28AFBC-CD54-4CC2-A8B7-7A9CFD7890C0}" type="presParOf" srcId="{2CFFD2CF-1D4D-431C-981F-8D06EC428E4F}" destId="{FCFD6072-A99A-49BA-843D-E575B352F638}" srcOrd="4" destOrd="0" presId="urn:microsoft.com/office/officeart/2005/8/layout/lProcess2"/>
    <dgm:cxn modelId="{BBDACD59-E0C8-4E55-ACED-237222ADA38A}" type="presParOf" srcId="{2CFFD2CF-1D4D-431C-981F-8D06EC428E4F}" destId="{57FC7FB4-C9DF-4684-93F9-3BE051C52F8E}" srcOrd="5" destOrd="0" presId="urn:microsoft.com/office/officeart/2005/8/layout/lProcess2"/>
    <dgm:cxn modelId="{3FDD6184-138C-450C-9F65-E76645F37AFF}" type="presParOf" srcId="{2CFFD2CF-1D4D-431C-981F-8D06EC428E4F}" destId="{66D50033-5612-4C96-9A0C-D864C16C8991}" srcOrd="6" destOrd="0" presId="urn:microsoft.com/office/officeart/2005/8/layout/lProcess2"/>
    <dgm:cxn modelId="{457D6119-B17B-4D26-ACA2-22E122A575DC}" type="presParOf" srcId="{2CFFD2CF-1D4D-431C-981F-8D06EC428E4F}" destId="{277EB1C9-E871-43A4-A119-4E064EE910BB}" srcOrd="7" destOrd="0" presId="urn:microsoft.com/office/officeart/2005/8/layout/lProcess2"/>
    <dgm:cxn modelId="{65CBFD25-92EC-4821-BD28-107312E1E690}" type="presParOf" srcId="{2CFFD2CF-1D4D-431C-981F-8D06EC428E4F}" destId="{D9B42310-8E03-47BB-97D8-91E62D037441}" srcOrd="8" destOrd="0" presId="urn:microsoft.com/office/officeart/2005/8/layout/lProcess2"/>
    <dgm:cxn modelId="{795C30D7-39EE-42BA-AD27-EE27E0D91AA1}" type="presParOf" srcId="{A344FE3C-E37C-4E9F-8A4B-3FE07D58B945}" destId="{31E94A83-9374-450D-B726-C78EC54E717B}" srcOrd="7" destOrd="0" presId="urn:microsoft.com/office/officeart/2005/8/layout/lProcess2"/>
    <dgm:cxn modelId="{DBBDC53E-9A4B-4A1E-8A6E-DA1FDB0E5D29}" type="presParOf" srcId="{A344FE3C-E37C-4E9F-8A4B-3FE07D58B945}" destId="{1868B2A0-0DCA-4875-B76C-C9F7E2D12C75}" srcOrd="8" destOrd="0" presId="urn:microsoft.com/office/officeart/2005/8/layout/lProcess2"/>
    <dgm:cxn modelId="{84C1AC07-1460-430E-AD6F-2CE40838C84E}" type="presParOf" srcId="{1868B2A0-0DCA-4875-B76C-C9F7E2D12C75}" destId="{0EC806AC-E676-402A-AD68-FE5BF0DAEE10}" srcOrd="0" destOrd="0" presId="urn:microsoft.com/office/officeart/2005/8/layout/lProcess2"/>
    <dgm:cxn modelId="{A19FA7F5-51F7-4F36-9403-1BE8EE7EFE1F}" type="presParOf" srcId="{1868B2A0-0DCA-4875-B76C-C9F7E2D12C75}" destId="{26150D6B-3179-454B-9D4D-08B1E8C8D92E}" srcOrd="1" destOrd="0" presId="urn:microsoft.com/office/officeart/2005/8/layout/lProcess2"/>
    <dgm:cxn modelId="{00142551-49C0-47A3-8440-20257827C857}" type="presParOf" srcId="{1868B2A0-0DCA-4875-B76C-C9F7E2D12C75}" destId="{9652BDFF-B979-4DD6-8CD7-D3AE182EC6C0}" srcOrd="2" destOrd="0" presId="urn:microsoft.com/office/officeart/2005/8/layout/lProcess2"/>
    <dgm:cxn modelId="{3AFF7A93-50A3-48A2-A7BE-CD9D340B271B}" type="presParOf" srcId="{9652BDFF-B979-4DD6-8CD7-D3AE182EC6C0}" destId="{F4B53905-CD98-40A2-ACFE-51D4651110E5}" srcOrd="0" destOrd="0" presId="urn:microsoft.com/office/officeart/2005/8/layout/lProcess2"/>
    <dgm:cxn modelId="{F60CFE55-81AC-49E6-A5CA-A16756E2E445}" type="presParOf" srcId="{F4B53905-CD98-40A2-ACFE-51D4651110E5}" destId="{DCB28540-FFCA-4B5E-8FB5-163E6A74FB0B}" srcOrd="0" destOrd="0" presId="urn:microsoft.com/office/officeart/2005/8/layout/lProcess2"/>
    <dgm:cxn modelId="{C01728C3-381E-432E-8678-D6FD71F950F5}" type="presParOf" srcId="{F4B53905-CD98-40A2-ACFE-51D4651110E5}" destId="{74C44705-1E95-4979-888D-E7BCF70E99D9}" srcOrd="1" destOrd="0" presId="urn:microsoft.com/office/officeart/2005/8/layout/lProcess2"/>
    <dgm:cxn modelId="{909F651E-C85C-493E-9A9C-886C48DF395E}" type="presParOf" srcId="{F4B53905-CD98-40A2-ACFE-51D4651110E5}" destId="{8A645B4E-6B8E-4AED-83B4-878BD6020E0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60F24C-5D71-4E70-BDE9-2A94E8DB2A03}" type="doc">
      <dgm:prSet loTypeId="urn:microsoft.com/office/officeart/2005/8/layout/vList3" loCatId="pictur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82CE48A-2847-47CA-AF0D-3240913E6533}">
      <dgm:prSet phldrT="[Text]" phldr="0" custT="1"/>
      <dgm:spPr/>
      <dgm:t>
        <a:bodyPr/>
        <a:lstStyle/>
        <a:p>
          <a:r>
            <a:rPr lang="en-IN" sz="2400" dirty="0"/>
            <a:t>Energy Management System, Peak Shaving</a:t>
          </a:r>
        </a:p>
      </dgm:t>
    </dgm:pt>
    <dgm:pt modelId="{40BB9A85-09D3-43C0-9FC6-F03FE5739124}" type="parTrans" cxnId="{59CF4140-7C1B-4B49-BF67-7D9A63BA2D81}">
      <dgm:prSet/>
      <dgm:spPr/>
      <dgm:t>
        <a:bodyPr/>
        <a:lstStyle/>
        <a:p>
          <a:endParaRPr lang="en-IN"/>
        </a:p>
      </dgm:t>
    </dgm:pt>
    <dgm:pt modelId="{80E55F29-63A7-424A-AEE6-0DDB4D4A4E24}" type="sibTrans" cxnId="{59CF4140-7C1B-4B49-BF67-7D9A63BA2D81}">
      <dgm:prSet/>
      <dgm:spPr/>
      <dgm:t>
        <a:bodyPr/>
        <a:lstStyle/>
        <a:p>
          <a:endParaRPr lang="en-IN"/>
        </a:p>
      </dgm:t>
    </dgm:pt>
    <dgm:pt modelId="{D1F206AA-A4F1-485C-916E-1DF0898CF073}">
      <dgm:prSet custT="1"/>
      <dgm:spPr/>
      <dgm:t>
        <a:bodyPr/>
        <a:lstStyle/>
        <a:p>
          <a:r>
            <a:rPr lang="en-IN" sz="2400" dirty="0"/>
            <a:t>Smart Cities (Remote Asset Monitoring)</a:t>
          </a:r>
        </a:p>
      </dgm:t>
    </dgm:pt>
    <dgm:pt modelId="{54A4A1B3-1B4C-4A2A-A4D1-72E155E19315}" type="parTrans" cxnId="{014E09D6-97A3-4D79-9B80-C32465C41BBF}">
      <dgm:prSet/>
      <dgm:spPr/>
      <dgm:t>
        <a:bodyPr/>
        <a:lstStyle/>
        <a:p>
          <a:endParaRPr lang="en-IN"/>
        </a:p>
      </dgm:t>
    </dgm:pt>
    <dgm:pt modelId="{FA69550A-F6E0-43DD-8031-702B03E0C2BF}" type="sibTrans" cxnId="{014E09D6-97A3-4D79-9B80-C32465C41BBF}">
      <dgm:prSet/>
      <dgm:spPr/>
      <dgm:t>
        <a:bodyPr/>
        <a:lstStyle/>
        <a:p>
          <a:endParaRPr lang="en-IN"/>
        </a:p>
      </dgm:t>
    </dgm:pt>
    <dgm:pt modelId="{1BC4C822-77CB-42AC-967C-CC15B4868266}">
      <dgm:prSet custT="1"/>
      <dgm:spPr/>
      <dgm:t>
        <a:bodyPr/>
        <a:lstStyle/>
        <a:p>
          <a:r>
            <a:rPr lang="en-IN" sz="2400" dirty="0"/>
            <a:t>Water &amp; Waste Monitoring</a:t>
          </a:r>
          <a:br>
            <a:rPr lang="en-IN" sz="2400" dirty="0"/>
          </a:br>
          <a:r>
            <a:rPr lang="en-IN" sz="2400" dirty="0"/>
            <a:t>(Flow, level, quality)</a:t>
          </a:r>
        </a:p>
      </dgm:t>
    </dgm:pt>
    <dgm:pt modelId="{6209DF79-BE77-4AC3-A41A-5564EBC4E945}" type="parTrans" cxnId="{1D7E2F4F-C139-4C08-AA5C-89C2BD037BC4}">
      <dgm:prSet/>
      <dgm:spPr/>
      <dgm:t>
        <a:bodyPr/>
        <a:lstStyle/>
        <a:p>
          <a:endParaRPr lang="en-IN"/>
        </a:p>
      </dgm:t>
    </dgm:pt>
    <dgm:pt modelId="{FF372114-B5EE-4855-8E46-B543143C8416}" type="sibTrans" cxnId="{1D7E2F4F-C139-4C08-AA5C-89C2BD037BC4}">
      <dgm:prSet/>
      <dgm:spPr/>
      <dgm:t>
        <a:bodyPr/>
        <a:lstStyle/>
        <a:p>
          <a:endParaRPr lang="en-IN"/>
        </a:p>
      </dgm:t>
    </dgm:pt>
    <dgm:pt modelId="{E09585F9-3F1E-4864-BD03-CF39946C5D53}">
      <dgm:prSet custT="1"/>
      <dgm:spPr/>
      <dgm:t>
        <a:bodyPr/>
        <a:lstStyle/>
        <a:p>
          <a:r>
            <a:rPr lang="en-IN" sz="2400" dirty="0"/>
            <a:t>Environment (Temperature, Humidity, AQI)</a:t>
          </a:r>
        </a:p>
      </dgm:t>
    </dgm:pt>
    <dgm:pt modelId="{FC01103D-4DEF-4533-91AE-0327FA0F4F01}" type="parTrans" cxnId="{08C40FE5-3243-486E-B3E0-F7F5E05B6108}">
      <dgm:prSet/>
      <dgm:spPr/>
      <dgm:t>
        <a:bodyPr/>
        <a:lstStyle/>
        <a:p>
          <a:endParaRPr lang="en-IN"/>
        </a:p>
      </dgm:t>
    </dgm:pt>
    <dgm:pt modelId="{FBE68C55-62CB-42CA-AE7E-1930D796EE46}" type="sibTrans" cxnId="{08C40FE5-3243-486E-B3E0-F7F5E05B6108}">
      <dgm:prSet/>
      <dgm:spPr/>
      <dgm:t>
        <a:bodyPr/>
        <a:lstStyle/>
        <a:p>
          <a:endParaRPr lang="en-IN"/>
        </a:p>
      </dgm:t>
    </dgm:pt>
    <dgm:pt modelId="{DF942730-159E-4056-BD5A-F9907DA5FC57}" type="pres">
      <dgm:prSet presAssocID="{8D60F24C-5D71-4E70-BDE9-2A94E8DB2A03}" presName="linearFlow" presStyleCnt="0">
        <dgm:presLayoutVars>
          <dgm:dir/>
          <dgm:resizeHandles val="exact"/>
        </dgm:presLayoutVars>
      </dgm:prSet>
      <dgm:spPr/>
    </dgm:pt>
    <dgm:pt modelId="{B1999A3A-B0CA-48C6-B831-58885562A22D}" type="pres">
      <dgm:prSet presAssocID="{282CE48A-2847-47CA-AF0D-3240913E6533}" presName="composite" presStyleCnt="0"/>
      <dgm:spPr/>
    </dgm:pt>
    <dgm:pt modelId="{26F0698D-B807-4871-AC49-5820E1C4A805}" type="pres">
      <dgm:prSet presAssocID="{282CE48A-2847-47CA-AF0D-3240913E6533}" presName="imgShp" presStyleLbl="fgImgPlace1" presStyleIdx="0" presStyleCnt="4" custLinFactNeighborX="-34072" custLinFactNeighborY="-148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A460AA7-EB68-478B-B5E6-DE761D8B5850}" type="pres">
      <dgm:prSet presAssocID="{282CE48A-2847-47CA-AF0D-3240913E6533}" presName="txShp" presStyleLbl="node1" presStyleIdx="0" presStyleCnt="4" custScaleX="131936">
        <dgm:presLayoutVars>
          <dgm:bulletEnabled val="1"/>
        </dgm:presLayoutVars>
      </dgm:prSet>
      <dgm:spPr/>
    </dgm:pt>
    <dgm:pt modelId="{3D7E1B14-7006-429D-A30F-924BA21FC5F6}" type="pres">
      <dgm:prSet presAssocID="{80E55F29-63A7-424A-AEE6-0DDB4D4A4E24}" presName="spacing" presStyleCnt="0"/>
      <dgm:spPr/>
    </dgm:pt>
    <dgm:pt modelId="{0955129F-BF96-4B97-9E81-DF59D2F7629B}" type="pres">
      <dgm:prSet presAssocID="{D1F206AA-A4F1-485C-916E-1DF0898CF073}" presName="composite" presStyleCnt="0"/>
      <dgm:spPr/>
    </dgm:pt>
    <dgm:pt modelId="{128FC15A-540C-452F-8BB5-916C52B80267}" type="pres">
      <dgm:prSet presAssocID="{D1F206AA-A4F1-485C-916E-1DF0898CF073}" presName="imgShp" presStyleLbl="fgImgPlace1" presStyleIdx="1" presStyleCnt="4" custLinFactNeighborX="-44647" custLinFactNeighborY="-4454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31D0228-40DE-44AB-953D-9A35049B38AE}" type="pres">
      <dgm:prSet presAssocID="{D1F206AA-A4F1-485C-916E-1DF0898CF073}" presName="txShp" presStyleLbl="node1" presStyleIdx="1" presStyleCnt="4" custScaleX="132267">
        <dgm:presLayoutVars>
          <dgm:bulletEnabled val="1"/>
        </dgm:presLayoutVars>
      </dgm:prSet>
      <dgm:spPr/>
    </dgm:pt>
    <dgm:pt modelId="{A022CF2E-CBD7-4A30-8AAA-2CB8F56BF650}" type="pres">
      <dgm:prSet presAssocID="{FA69550A-F6E0-43DD-8031-702B03E0C2BF}" presName="spacing" presStyleCnt="0"/>
      <dgm:spPr/>
    </dgm:pt>
    <dgm:pt modelId="{60E5AF13-9B18-443B-8EEF-29E9A9441697}" type="pres">
      <dgm:prSet presAssocID="{1BC4C822-77CB-42AC-967C-CC15B4868266}" presName="composite" presStyleCnt="0"/>
      <dgm:spPr/>
    </dgm:pt>
    <dgm:pt modelId="{ED5AC038-F1C8-4C82-B0D2-76CF3CD22747}" type="pres">
      <dgm:prSet presAssocID="{1BC4C822-77CB-42AC-967C-CC15B4868266}" presName="imgShp" presStyleLbl="fgImgPlace1" presStyleIdx="2" presStyleCnt="4" custLinFactNeighborX="-34072" custLinFactNeighborY="742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1093C9D2-A1D2-4054-B353-BAFEC833035E}" type="pres">
      <dgm:prSet presAssocID="{1BC4C822-77CB-42AC-967C-CC15B4868266}" presName="txShp" presStyleLbl="node1" presStyleIdx="2" presStyleCnt="4" custScaleX="130205">
        <dgm:presLayoutVars>
          <dgm:bulletEnabled val="1"/>
        </dgm:presLayoutVars>
      </dgm:prSet>
      <dgm:spPr/>
    </dgm:pt>
    <dgm:pt modelId="{C62B7B7C-F95A-4A9C-886D-A360939CC844}" type="pres">
      <dgm:prSet presAssocID="{FF372114-B5EE-4855-8E46-B543143C8416}" presName="spacing" presStyleCnt="0"/>
      <dgm:spPr/>
    </dgm:pt>
    <dgm:pt modelId="{B9831A7D-AD95-467B-A672-016B350953EA}" type="pres">
      <dgm:prSet presAssocID="{E09585F9-3F1E-4864-BD03-CF39946C5D53}" presName="composite" presStyleCnt="0"/>
      <dgm:spPr/>
    </dgm:pt>
    <dgm:pt modelId="{AC80ECC6-4574-48DC-AD1E-ED5FDA9629E8}" type="pres">
      <dgm:prSet presAssocID="{E09585F9-3F1E-4864-BD03-CF39946C5D53}" presName="imgShp" presStyleLbl="fgImgPlace1" presStyleIdx="3" presStyleCnt="4" custLinFactNeighborX="-37434" custLinFactNeighborY="148"/>
      <dgm:spPr>
        <a:blipFill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7A348F75-A708-4372-BE1A-F973A46472A1}" type="pres">
      <dgm:prSet presAssocID="{E09585F9-3F1E-4864-BD03-CF39946C5D53}" presName="txShp" presStyleLbl="node1" presStyleIdx="3" presStyleCnt="4" custScaleX="138416">
        <dgm:presLayoutVars>
          <dgm:bulletEnabled val="1"/>
        </dgm:presLayoutVars>
      </dgm:prSet>
      <dgm:spPr/>
    </dgm:pt>
  </dgm:ptLst>
  <dgm:cxnLst>
    <dgm:cxn modelId="{AB438A0E-8B34-4D58-82E9-A5493019D6AD}" type="presOf" srcId="{E09585F9-3F1E-4864-BD03-CF39946C5D53}" destId="{7A348F75-A708-4372-BE1A-F973A46472A1}" srcOrd="0" destOrd="0" presId="urn:microsoft.com/office/officeart/2005/8/layout/vList3"/>
    <dgm:cxn modelId="{939CA838-06EF-4395-BC7E-9544C3B71CF1}" type="presOf" srcId="{8D60F24C-5D71-4E70-BDE9-2A94E8DB2A03}" destId="{DF942730-159E-4056-BD5A-F9907DA5FC57}" srcOrd="0" destOrd="0" presId="urn:microsoft.com/office/officeart/2005/8/layout/vList3"/>
    <dgm:cxn modelId="{59CF4140-7C1B-4B49-BF67-7D9A63BA2D81}" srcId="{8D60F24C-5D71-4E70-BDE9-2A94E8DB2A03}" destId="{282CE48A-2847-47CA-AF0D-3240913E6533}" srcOrd="0" destOrd="0" parTransId="{40BB9A85-09D3-43C0-9FC6-F03FE5739124}" sibTransId="{80E55F29-63A7-424A-AEE6-0DDB4D4A4E24}"/>
    <dgm:cxn modelId="{1D7E2F4F-C139-4C08-AA5C-89C2BD037BC4}" srcId="{8D60F24C-5D71-4E70-BDE9-2A94E8DB2A03}" destId="{1BC4C822-77CB-42AC-967C-CC15B4868266}" srcOrd="2" destOrd="0" parTransId="{6209DF79-BE77-4AC3-A41A-5564EBC4E945}" sibTransId="{FF372114-B5EE-4855-8E46-B543143C8416}"/>
    <dgm:cxn modelId="{C917D17B-B2F6-4080-9AC7-EE106E36280E}" type="presOf" srcId="{D1F206AA-A4F1-485C-916E-1DF0898CF073}" destId="{D31D0228-40DE-44AB-953D-9A35049B38AE}" srcOrd="0" destOrd="0" presId="urn:microsoft.com/office/officeart/2005/8/layout/vList3"/>
    <dgm:cxn modelId="{598431C5-340A-47C7-8FE7-2958CD583BA2}" type="presOf" srcId="{282CE48A-2847-47CA-AF0D-3240913E6533}" destId="{AA460AA7-EB68-478B-B5E6-DE761D8B5850}" srcOrd="0" destOrd="0" presId="urn:microsoft.com/office/officeart/2005/8/layout/vList3"/>
    <dgm:cxn modelId="{014E09D6-97A3-4D79-9B80-C32465C41BBF}" srcId="{8D60F24C-5D71-4E70-BDE9-2A94E8DB2A03}" destId="{D1F206AA-A4F1-485C-916E-1DF0898CF073}" srcOrd="1" destOrd="0" parTransId="{54A4A1B3-1B4C-4A2A-A4D1-72E155E19315}" sibTransId="{FA69550A-F6E0-43DD-8031-702B03E0C2BF}"/>
    <dgm:cxn modelId="{200F60DB-0956-4B27-9A43-182229631DA9}" type="presOf" srcId="{1BC4C822-77CB-42AC-967C-CC15B4868266}" destId="{1093C9D2-A1D2-4054-B353-BAFEC833035E}" srcOrd="0" destOrd="0" presId="urn:microsoft.com/office/officeart/2005/8/layout/vList3"/>
    <dgm:cxn modelId="{08C40FE5-3243-486E-B3E0-F7F5E05B6108}" srcId="{8D60F24C-5D71-4E70-BDE9-2A94E8DB2A03}" destId="{E09585F9-3F1E-4864-BD03-CF39946C5D53}" srcOrd="3" destOrd="0" parTransId="{FC01103D-4DEF-4533-91AE-0327FA0F4F01}" sibTransId="{FBE68C55-62CB-42CA-AE7E-1930D796EE46}"/>
    <dgm:cxn modelId="{EE95AF85-F82C-43DC-AE84-3E987A0AA367}" type="presParOf" srcId="{DF942730-159E-4056-BD5A-F9907DA5FC57}" destId="{B1999A3A-B0CA-48C6-B831-58885562A22D}" srcOrd="0" destOrd="0" presId="urn:microsoft.com/office/officeart/2005/8/layout/vList3"/>
    <dgm:cxn modelId="{F3CB80CE-BC86-41C3-902C-45CE8E68EFBE}" type="presParOf" srcId="{B1999A3A-B0CA-48C6-B831-58885562A22D}" destId="{26F0698D-B807-4871-AC49-5820E1C4A805}" srcOrd="0" destOrd="0" presId="urn:microsoft.com/office/officeart/2005/8/layout/vList3"/>
    <dgm:cxn modelId="{7E72A8FD-5451-4EE0-8579-725D2F354DCA}" type="presParOf" srcId="{B1999A3A-B0CA-48C6-B831-58885562A22D}" destId="{AA460AA7-EB68-478B-B5E6-DE761D8B5850}" srcOrd="1" destOrd="0" presId="urn:microsoft.com/office/officeart/2005/8/layout/vList3"/>
    <dgm:cxn modelId="{5111DDF1-1C00-4CBB-84CD-E4A4536944C4}" type="presParOf" srcId="{DF942730-159E-4056-BD5A-F9907DA5FC57}" destId="{3D7E1B14-7006-429D-A30F-924BA21FC5F6}" srcOrd="1" destOrd="0" presId="urn:microsoft.com/office/officeart/2005/8/layout/vList3"/>
    <dgm:cxn modelId="{F5744CBE-6CDD-42AD-B903-C8E0DD445AA1}" type="presParOf" srcId="{DF942730-159E-4056-BD5A-F9907DA5FC57}" destId="{0955129F-BF96-4B97-9E81-DF59D2F7629B}" srcOrd="2" destOrd="0" presId="urn:microsoft.com/office/officeart/2005/8/layout/vList3"/>
    <dgm:cxn modelId="{BE1749EB-CC4A-42A2-9133-937532B0FCAF}" type="presParOf" srcId="{0955129F-BF96-4B97-9E81-DF59D2F7629B}" destId="{128FC15A-540C-452F-8BB5-916C52B80267}" srcOrd="0" destOrd="0" presId="urn:microsoft.com/office/officeart/2005/8/layout/vList3"/>
    <dgm:cxn modelId="{1DCC5D0B-5BBB-4060-89D5-225F3DB5DAF2}" type="presParOf" srcId="{0955129F-BF96-4B97-9E81-DF59D2F7629B}" destId="{D31D0228-40DE-44AB-953D-9A35049B38AE}" srcOrd="1" destOrd="0" presId="urn:microsoft.com/office/officeart/2005/8/layout/vList3"/>
    <dgm:cxn modelId="{5EB1DE36-4E93-410A-98AA-58716771A6C3}" type="presParOf" srcId="{DF942730-159E-4056-BD5A-F9907DA5FC57}" destId="{A022CF2E-CBD7-4A30-8AAA-2CB8F56BF650}" srcOrd="3" destOrd="0" presId="urn:microsoft.com/office/officeart/2005/8/layout/vList3"/>
    <dgm:cxn modelId="{BD127C5C-1877-4D7F-BCD6-7C2DD42D89CE}" type="presParOf" srcId="{DF942730-159E-4056-BD5A-F9907DA5FC57}" destId="{60E5AF13-9B18-443B-8EEF-29E9A9441697}" srcOrd="4" destOrd="0" presId="urn:microsoft.com/office/officeart/2005/8/layout/vList3"/>
    <dgm:cxn modelId="{2B682F51-3B9C-4C2F-A0EA-2A43501BFB38}" type="presParOf" srcId="{60E5AF13-9B18-443B-8EEF-29E9A9441697}" destId="{ED5AC038-F1C8-4C82-B0D2-76CF3CD22747}" srcOrd="0" destOrd="0" presId="urn:microsoft.com/office/officeart/2005/8/layout/vList3"/>
    <dgm:cxn modelId="{AAB92D4F-FA4C-4FC2-A8CB-91229A86CDDC}" type="presParOf" srcId="{60E5AF13-9B18-443B-8EEF-29E9A9441697}" destId="{1093C9D2-A1D2-4054-B353-BAFEC833035E}" srcOrd="1" destOrd="0" presId="urn:microsoft.com/office/officeart/2005/8/layout/vList3"/>
    <dgm:cxn modelId="{621D3104-D623-4C2E-A203-D465BFBCC29C}" type="presParOf" srcId="{DF942730-159E-4056-BD5A-F9907DA5FC57}" destId="{C62B7B7C-F95A-4A9C-886D-A360939CC844}" srcOrd="5" destOrd="0" presId="urn:microsoft.com/office/officeart/2005/8/layout/vList3"/>
    <dgm:cxn modelId="{BF8C6B28-92B9-4C26-8C00-4C541C720BA0}" type="presParOf" srcId="{DF942730-159E-4056-BD5A-F9907DA5FC57}" destId="{B9831A7D-AD95-467B-A672-016B350953EA}" srcOrd="6" destOrd="0" presId="urn:microsoft.com/office/officeart/2005/8/layout/vList3"/>
    <dgm:cxn modelId="{713400C7-A81B-41A9-A3E7-928D4F3BA49D}" type="presParOf" srcId="{B9831A7D-AD95-467B-A672-016B350953EA}" destId="{AC80ECC6-4574-48DC-AD1E-ED5FDA9629E8}" srcOrd="0" destOrd="0" presId="urn:microsoft.com/office/officeart/2005/8/layout/vList3"/>
    <dgm:cxn modelId="{2C2A1889-FFAC-490B-B812-53A6024B0368}" type="presParOf" srcId="{B9831A7D-AD95-467B-A672-016B350953EA}" destId="{7A348F75-A708-4372-BE1A-F973A46472A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60F24C-5D71-4E70-BDE9-2A94E8DB2A03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82CE48A-2847-47CA-AF0D-3240913E6533}">
      <dgm:prSet phldrT="[Text]" phldr="0" custT="1"/>
      <dgm:spPr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39375" tIns="60960" rIns="113792" bIns="60960" numCol="1" spcCol="1270" anchor="ctr" anchorCtr="0"/>
        <a:lstStyle/>
        <a:p>
          <a:r>
            <a:rPr lang="en-IN" sz="2400" kern="1200" dirty="0">
              <a:latin typeface="+mn-lt"/>
            </a:rPr>
            <a:t>Carbon Calculation </a:t>
          </a:r>
          <a:r>
            <a:rPr lang="en-IN" sz="24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Algorithms</a:t>
          </a:r>
          <a:r>
            <a:rPr lang="en-IN" sz="2400" kern="1200" dirty="0">
              <a:latin typeface="+mn-lt"/>
            </a:rPr>
            <a:t> (Blockchain) </a:t>
          </a:r>
        </a:p>
      </dgm:t>
    </dgm:pt>
    <dgm:pt modelId="{40BB9A85-09D3-43C0-9FC6-F03FE5739124}" type="parTrans" cxnId="{59CF4140-7C1B-4B49-BF67-7D9A63BA2D81}">
      <dgm:prSet/>
      <dgm:spPr/>
      <dgm:t>
        <a:bodyPr/>
        <a:lstStyle/>
        <a:p>
          <a:endParaRPr lang="en-IN"/>
        </a:p>
      </dgm:t>
    </dgm:pt>
    <dgm:pt modelId="{80E55F29-63A7-424A-AEE6-0DDB4D4A4E24}" type="sibTrans" cxnId="{59CF4140-7C1B-4B49-BF67-7D9A63BA2D81}">
      <dgm:prSet/>
      <dgm:spPr/>
      <dgm:t>
        <a:bodyPr/>
        <a:lstStyle/>
        <a:p>
          <a:endParaRPr lang="en-IN"/>
        </a:p>
      </dgm:t>
    </dgm:pt>
    <dgm:pt modelId="{111C9313-2F5B-44AC-86F7-CF5D40AA58E2}">
      <dgm:prSet phldrT="[Text]" phldr="0" custT="1"/>
      <dgm:spPr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39375" tIns="60960" rIns="113792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Verifiable Carbon Units for future Carbon Trading</a:t>
          </a:r>
        </a:p>
      </dgm:t>
    </dgm:pt>
    <dgm:pt modelId="{8A0EB0E2-DD7C-4009-96B7-9688A9E999AE}" type="parTrans" cxnId="{45E81130-9E3E-42C2-8ACD-3B1E2283F439}">
      <dgm:prSet/>
      <dgm:spPr/>
      <dgm:t>
        <a:bodyPr/>
        <a:lstStyle/>
        <a:p>
          <a:endParaRPr lang="en-IN"/>
        </a:p>
      </dgm:t>
    </dgm:pt>
    <dgm:pt modelId="{CB5AA54E-E0CE-4EAA-852B-61C9D22D7D9C}" type="sibTrans" cxnId="{45E81130-9E3E-42C2-8ACD-3B1E2283F439}">
      <dgm:prSet/>
      <dgm:spPr/>
      <dgm:t>
        <a:bodyPr/>
        <a:lstStyle/>
        <a:p>
          <a:endParaRPr lang="en-IN"/>
        </a:p>
      </dgm:t>
    </dgm:pt>
    <dgm:pt modelId="{3C7C2806-94A5-4A2A-AB1C-90ECCAACF285}">
      <dgm:prSet custT="1"/>
      <dgm:spPr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39375" tIns="60960" rIns="113792" bIns="60960" numCol="1" spcCol="1270" anchor="ctr" anchorCtr="0"/>
        <a:lstStyle/>
        <a:p>
          <a:r>
            <a:rPr lang="en-IN" sz="2800" dirty="0"/>
            <a:t>ESG Reporting </a:t>
          </a:r>
          <a:r>
            <a:rPr lang="en-IN" sz="2000" dirty="0"/>
            <a:t>(Environment, Social, Governance)</a:t>
          </a:r>
          <a:endParaRPr lang="en-IN" sz="2400" dirty="0"/>
        </a:p>
      </dgm:t>
    </dgm:pt>
    <dgm:pt modelId="{AF3EB705-6C00-432D-8561-D698CFC9E51F}" type="parTrans" cxnId="{DDDDAF05-8DA0-46C5-8C13-D4CCA0CF29E2}">
      <dgm:prSet/>
      <dgm:spPr/>
      <dgm:t>
        <a:bodyPr/>
        <a:lstStyle/>
        <a:p>
          <a:endParaRPr lang="en-IN"/>
        </a:p>
      </dgm:t>
    </dgm:pt>
    <dgm:pt modelId="{62EF4AC1-836B-4362-AB37-CE3ABDF273D0}" type="sibTrans" cxnId="{DDDDAF05-8DA0-46C5-8C13-D4CCA0CF29E2}">
      <dgm:prSet/>
      <dgm:spPr/>
      <dgm:t>
        <a:bodyPr/>
        <a:lstStyle/>
        <a:p>
          <a:endParaRPr lang="en-IN"/>
        </a:p>
      </dgm:t>
    </dgm:pt>
    <dgm:pt modelId="{1BC4C822-77CB-42AC-967C-CC15B4868266}">
      <dgm:prSet custT="1"/>
      <dgm:spPr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39375" tIns="60960" rIns="113792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Predictive Analytics </a:t>
          </a:r>
          <a:b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IN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(Energy Produced, Energy Consumed)</a:t>
          </a:r>
          <a:endParaRPr lang="en-IN" sz="2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6209DF79-BE77-4AC3-A41A-5564EBC4E945}" type="parTrans" cxnId="{1D7E2F4F-C139-4C08-AA5C-89C2BD037BC4}">
      <dgm:prSet/>
      <dgm:spPr/>
      <dgm:t>
        <a:bodyPr/>
        <a:lstStyle/>
        <a:p>
          <a:endParaRPr lang="en-IN"/>
        </a:p>
      </dgm:t>
    </dgm:pt>
    <dgm:pt modelId="{FF372114-B5EE-4855-8E46-B543143C8416}" type="sibTrans" cxnId="{1D7E2F4F-C139-4C08-AA5C-89C2BD037BC4}">
      <dgm:prSet/>
      <dgm:spPr/>
      <dgm:t>
        <a:bodyPr/>
        <a:lstStyle/>
        <a:p>
          <a:endParaRPr lang="en-IN"/>
        </a:p>
      </dgm:t>
    </dgm:pt>
    <dgm:pt modelId="{E09585F9-3F1E-4864-BD03-CF39946C5D53}">
      <dgm:prSet custT="1"/>
      <dgm:spPr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39375" tIns="60960" rIns="113792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Anomaly Detection</a:t>
          </a:r>
        </a:p>
      </dgm:t>
    </dgm:pt>
    <dgm:pt modelId="{FC01103D-4DEF-4533-91AE-0327FA0F4F01}" type="parTrans" cxnId="{08C40FE5-3243-486E-B3E0-F7F5E05B6108}">
      <dgm:prSet/>
      <dgm:spPr/>
      <dgm:t>
        <a:bodyPr/>
        <a:lstStyle/>
        <a:p>
          <a:endParaRPr lang="en-IN"/>
        </a:p>
      </dgm:t>
    </dgm:pt>
    <dgm:pt modelId="{FBE68C55-62CB-42CA-AE7E-1930D796EE46}" type="sibTrans" cxnId="{08C40FE5-3243-486E-B3E0-F7F5E05B6108}">
      <dgm:prSet/>
      <dgm:spPr/>
      <dgm:t>
        <a:bodyPr/>
        <a:lstStyle/>
        <a:p>
          <a:endParaRPr lang="en-IN"/>
        </a:p>
      </dgm:t>
    </dgm:pt>
    <dgm:pt modelId="{26C5C20A-1432-45DA-B232-E67829F3F0F8}">
      <dgm:prSet custT="1"/>
      <dgm:spPr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439375" tIns="60960" rIns="113792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EU CBAM (Carbon Border Adjustment Mechanism)</a:t>
          </a:r>
        </a:p>
      </dgm:t>
    </dgm:pt>
    <dgm:pt modelId="{2A13C180-9FBD-4665-8BAC-E8307F36B74F}" type="parTrans" cxnId="{81F59B91-435E-4F6B-956F-D4BA3F92BD1A}">
      <dgm:prSet/>
      <dgm:spPr/>
      <dgm:t>
        <a:bodyPr/>
        <a:lstStyle/>
        <a:p>
          <a:endParaRPr lang="en-IN"/>
        </a:p>
      </dgm:t>
    </dgm:pt>
    <dgm:pt modelId="{13A33CB3-6B8B-4C96-B10D-C260FE9BADB3}" type="sibTrans" cxnId="{81F59B91-435E-4F6B-956F-D4BA3F92BD1A}">
      <dgm:prSet/>
      <dgm:spPr/>
      <dgm:t>
        <a:bodyPr/>
        <a:lstStyle/>
        <a:p>
          <a:endParaRPr lang="en-IN"/>
        </a:p>
      </dgm:t>
    </dgm:pt>
    <dgm:pt modelId="{DF942730-159E-4056-BD5A-F9907DA5FC57}" type="pres">
      <dgm:prSet presAssocID="{8D60F24C-5D71-4E70-BDE9-2A94E8DB2A03}" presName="linearFlow" presStyleCnt="0">
        <dgm:presLayoutVars>
          <dgm:dir/>
          <dgm:resizeHandles val="exact"/>
        </dgm:presLayoutVars>
      </dgm:prSet>
      <dgm:spPr/>
    </dgm:pt>
    <dgm:pt modelId="{B1999A3A-B0CA-48C6-B831-58885562A22D}" type="pres">
      <dgm:prSet presAssocID="{282CE48A-2847-47CA-AF0D-3240913E6533}" presName="composite" presStyleCnt="0"/>
      <dgm:spPr/>
    </dgm:pt>
    <dgm:pt modelId="{26F0698D-B807-4871-AC49-5820E1C4A805}" type="pres">
      <dgm:prSet presAssocID="{282CE48A-2847-47CA-AF0D-3240913E6533}" presName="imgShp" presStyleLbl="fgImgPlace1" presStyleIdx="0" presStyleCnt="6" custLinFactNeighborX="-61797" custLinFactNeighborY="-30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A460AA7-EB68-478B-B5E6-DE761D8B5850}" type="pres">
      <dgm:prSet presAssocID="{282CE48A-2847-47CA-AF0D-3240913E6533}" presName="txShp" presStyleLbl="node1" presStyleIdx="0" presStyleCnt="6" custScaleX="133434">
        <dgm:presLayoutVars>
          <dgm:bulletEnabled val="1"/>
        </dgm:presLayoutVars>
      </dgm:prSet>
      <dgm:spPr>
        <a:xfrm rot="10800000">
          <a:off x="1011713" y="197"/>
          <a:ext cx="3369975" cy="651542"/>
        </a:xfrm>
        <a:prstGeom prst="homePlate">
          <a:avLst/>
        </a:prstGeom>
      </dgm:spPr>
    </dgm:pt>
    <dgm:pt modelId="{3D7E1B14-7006-429D-A30F-924BA21FC5F6}" type="pres">
      <dgm:prSet presAssocID="{80E55F29-63A7-424A-AEE6-0DDB4D4A4E24}" presName="spacing" presStyleCnt="0"/>
      <dgm:spPr/>
    </dgm:pt>
    <dgm:pt modelId="{F467169C-6B1E-4245-99A0-3DFBDEA858E2}" type="pres">
      <dgm:prSet presAssocID="{26C5C20A-1432-45DA-B232-E67829F3F0F8}" presName="composite" presStyleCnt="0"/>
      <dgm:spPr/>
    </dgm:pt>
    <dgm:pt modelId="{678084F7-E75F-4048-9333-C08CD3620302}" type="pres">
      <dgm:prSet presAssocID="{26C5C20A-1432-45DA-B232-E67829F3F0F8}" presName="imgShp" presStyleLbl="fgImgPlace1" presStyleIdx="1" presStyleCnt="6" custLinFactNeighborX="-61797" custLinFactNeighborY="2301"/>
      <dgm:spPr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8240B3B5-FE78-4B8B-92F5-56498817071F}" type="pres">
      <dgm:prSet presAssocID="{26C5C20A-1432-45DA-B232-E67829F3F0F8}" presName="txShp" presStyleLbl="node1" presStyleIdx="1" presStyleCnt="6" custScaleX="133130">
        <dgm:presLayoutVars>
          <dgm:bulletEnabled val="1"/>
        </dgm:presLayoutVars>
      </dgm:prSet>
      <dgm:spPr>
        <a:xfrm rot="10800000">
          <a:off x="1011713" y="846230"/>
          <a:ext cx="3369975" cy="651542"/>
        </a:xfrm>
        <a:prstGeom prst="homePlate">
          <a:avLst/>
        </a:prstGeom>
      </dgm:spPr>
    </dgm:pt>
    <dgm:pt modelId="{F6C5ABFD-B69F-4C99-B73D-84F347ECFCB2}" type="pres">
      <dgm:prSet presAssocID="{13A33CB3-6B8B-4C96-B10D-C260FE9BADB3}" presName="spacing" presStyleCnt="0"/>
      <dgm:spPr/>
    </dgm:pt>
    <dgm:pt modelId="{7CAD76DD-2214-4039-BBB2-E52EFA4F0996}" type="pres">
      <dgm:prSet presAssocID="{111C9313-2F5B-44AC-86F7-CF5D40AA58E2}" presName="composite" presStyleCnt="0"/>
      <dgm:spPr/>
    </dgm:pt>
    <dgm:pt modelId="{A4EC8CA1-F023-466A-AFCC-38B5097CF9AC}" type="pres">
      <dgm:prSet presAssocID="{111C9313-2F5B-44AC-86F7-CF5D40AA58E2}" presName="imgShp" presStyleLbl="fgImgPlace1" presStyleIdx="2" presStyleCnt="6" custLinFactNeighborX="-52917" custLinFactNeighborY="-1151"/>
      <dgm:spPr>
        <a:blipFill>
          <a:blip xmlns:r="http://schemas.openxmlformats.org/officeDocument/2006/relationships" r:embed="rId3"/>
          <a:srcRect/>
          <a:stretch>
            <a:fillRect l="-6000" r="-6000"/>
          </a:stretch>
        </a:blipFill>
      </dgm:spPr>
    </dgm:pt>
    <dgm:pt modelId="{0701570E-1873-4376-A090-4A825635918E}" type="pres">
      <dgm:prSet presAssocID="{111C9313-2F5B-44AC-86F7-CF5D40AA58E2}" presName="txShp" presStyleLbl="node1" presStyleIdx="2" presStyleCnt="6" custScaleX="131795">
        <dgm:presLayoutVars>
          <dgm:bulletEnabled val="1"/>
        </dgm:presLayoutVars>
      </dgm:prSet>
      <dgm:spPr>
        <a:xfrm rot="10800000">
          <a:off x="1011713" y="1692262"/>
          <a:ext cx="3369975" cy="651542"/>
        </a:xfrm>
        <a:prstGeom prst="homePlate">
          <a:avLst/>
        </a:prstGeom>
      </dgm:spPr>
    </dgm:pt>
    <dgm:pt modelId="{08CE0945-59AF-4BEE-8720-C8CE35764278}" type="pres">
      <dgm:prSet presAssocID="{CB5AA54E-E0CE-4EAA-852B-61C9D22D7D9C}" presName="spacing" presStyleCnt="0"/>
      <dgm:spPr/>
    </dgm:pt>
    <dgm:pt modelId="{134385B4-61B5-4790-9B2A-823D5AB5E8DA}" type="pres">
      <dgm:prSet presAssocID="{3C7C2806-94A5-4A2A-AB1C-90ECCAACF285}" presName="composite" presStyleCnt="0"/>
      <dgm:spPr/>
    </dgm:pt>
    <dgm:pt modelId="{BBC65588-0A96-417A-B809-6602B49E0535}" type="pres">
      <dgm:prSet presAssocID="{3C7C2806-94A5-4A2A-AB1C-90ECCAACF285}" presName="imgShp" presStyleLbl="fgImgPlace1" presStyleIdx="3" presStyleCnt="6" custLinFactNeighborX="-47165" custLinFactNeighborY="2301"/>
      <dgm:spPr>
        <a:blipFill>
          <a:blip xmlns:r="http://schemas.openxmlformats.org/officeDocument/2006/relationships" r:embed="rId4"/>
          <a:srcRect/>
          <a:stretch>
            <a:fillRect t="-5000" b="-5000"/>
          </a:stretch>
        </a:blipFill>
      </dgm:spPr>
    </dgm:pt>
    <dgm:pt modelId="{A96C2FB1-824A-4D4A-B1C6-2682CDF0F1C4}" type="pres">
      <dgm:prSet presAssocID="{3C7C2806-94A5-4A2A-AB1C-90ECCAACF285}" presName="txShp" presStyleLbl="node1" presStyleIdx="3" presStyleCnt="6" custScaleX="132685">
        <dgm:presLayoutVars>
          <dgm:bulletEnabled val="1"/>
        </dgm:presLayoutVars>
      </dgm:prSet>
      <dgm:spPr>
        <a:xfrm rot="10800000">
          <a:off x="1011713" y="2538294"/>
          <a:ext cx="3369975" cy="651542"/>
        </a:xfrm>
        <a:prstGeom prst="homePlate">
          <a:avLst/>
        </a:prstGeom>
      </dgm:spPr>
    </dgm:pt>
    <dgm:pt modelId="{5B86F87D-74BA-4501-99E1-CBF7268280EC}" type="pres">
      <dgm:prSet presAssocID="{62EF4AC1-836B-4362-AB37-CE3ABDF273D0}" presName="spacing" presStyleCnt="0"/>
      <dgm:spPr/>
    </dgm:pt>
    <dgm:pt modelId="{60E5AF13-9B18-443B-8EEF-29E9A9441697}" type="pres">
      <dgm:prSet presAssocID="{1BC4C822-77CB-42AC-967C-CC15B4868266}" presName="composite" presStyleCnt="0"/>
      <dgm:spPr/>
    </dgm:pt>
    <dgm:pt modelId="{ED5AC038-F1C8-4C82-B0D2-76CF3CD22747}" type="pres">
      <dgm:prSet presAssocID="{1BC4C822-77CB-42AC-967C-CC15B4868266}" presName="imgShp" presStyleLbl="fgImgPlace1" presStyleIdx="4" presStyleCnt="6" custLinFactNeighborX="-45692" custLinFactNeighborY="0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1093C9D2-A1D2-4054-B353-BAFEC833035E}" type="pres">
      <dgm:prSet presAssocID="{1BC4C822-77CB-42AC-967C-CC15B4868266}" presName="txShp" presStyleLbl="node1" presStyleIdx="4" presStyleCnt="6" custScaleX="134019">
        <dgm:presLayoutVars>
          <dgm:bulletEnabled val="1"/>
        </dgm:presLayoutVars>
      </dgm:prSet>
      <dgm:spPr>
        <a:xfrm rot="10800000">
          <a:off x="1011713" y="3384326"/>
          <a:ext cx="3369975" cy="651542"/>
        </a:xfrm>
        <a:prstGeom prst="homePlate">
          <a:avLst/>
        </a:prstGeom>
      </dgm:spPr>
    </dgm:pt>
    <dgm:pt modelId="{C62B7B7C-F95A-4A9C-886D-A360939CC844}" type="pres">
      <dgm:prSet presAssocID="{FF372114-B5EE-4855-8E46-B543143C8416}" presName="spacing" presStyleCnt="0"/>
      <dgm:spPr/>
    </dgm:pt>
    <dgm:pt modelId="{B9831A7D-AD95-467B-A672-016B350953EA}" type="pres">
      <dgm:prSet presAssocID="{E09585F9-3F1E-4864-BD03-CF39946C5D53}" presName="composite" presStyleCnt="0"/>
      <dgm:spPr/>
    </dgm:pt>
    <dgm:pt modelId="{AC80ECC6-4574-48DC-AD1E-ED5FDA9629E8}" type="pres">
      <dgm:prSet presAssocID="{E09585F9-3F1E-4864-BD03-CF39946C5D53}" presName="imgShp" presStyleLbl="fgImgPlace1" presStyleIdx="5" presStyleCnt="6" custLinFactNeighborX="-61797" custLinFactNeighborY="30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  <dgm:pt modelId="{7A348F75-A708-4372-BE1A-F973A46472A1}" type="pres">
      <dgm:prSet presAssocID="{E09585F9-3F1E-4864-BD03-CF39946C5D53}" presName="txShp" presStyleLbl="node1" presStyleIdx="5" presStyleCnt="6" custScaleX="135354">
        <dgm:presLayoutVars>
          <dgm:bulletEnabled val="1"/>
        </dgm:presLayoutVars>
      </dgm:prSet>
      <dgm:spPr>
        <a:xfrm rot="10800000">
          <a:off x="1011713" y="4230359"/>
          <a:ext cx="3369975" cy="651542"/>
        </a:xfrm>
        <a:prstGeom prst="homePlate">
          <a:avLst/>
        </a:prstGeom>
      </dgm:spPr>
    </dgm:pt>
  </dgm:ptLst>
  <dgm:cxnLst>
    <dgm:cxn modelId="{DDDDAF05-8DA0-46C5-8C13-D4CCA0CF29E2}" srcId="{8D60F24C-5D71-4E70-BDE9-2A94E8DB2A03}" destId="{3C7C2806-94A5-4A2A-AB1C-90ECCAACF285}" srcOrd="3" destOrd="0" parTransId="{AF3EB705-6C00-432D-8561-D698CFC9E51F}" sibTransId="{62EF4AC1-836B-4362-AB37-CE3ABDF273D0}"/>
    <dgm:cxn modelId="{AB438A0E-8B34-4D58-82E9-A5493019D6AD}" type="presOf" srcId="{E09585F9-3F1E-4864-BD03-CF39946C5D53}" destId="{7A348F75-A708-4372-BE1A-F973A46472A1}" srcOrd="0" destOrd="0" presId="urn:microsoft.com/office/officeart/2005/8/layout/vList3"/>
    <dgm:cxn modelId="{45E81130-9E3E-42C2-8ACD-3B1E2283F439}" srcId="{8D60F24C-5D71-4E70-BDE9-2A94E8DB2A03}" destId="{111C9313-2F5B-44AC-86F7-CF5D40AA58E2}" srcOrd="2" destOrd="0" parTransId="{8A0EB0E2-DD7C-4009-96B7-9688A9E999AE}" sibTransId="{CB5AA54E-E0CE-4EAA-852B-61C9D22D7D9C}"/>
    <dgm:cxn modelId="{2BCF8D31-BA6C-4F15-9743-40A108E8439C}" type="presOf" srcId="{3C7C2806-94A5-4A2A-AB1C-90ECCAACF285}" destId="{A96C2FB1-824A-4D4A-B1C6-2682CDF0F1C4}" srcOrd="0" destOrd="0" presId="urn:microsoft.com/office/officeart/2005/8/layout/vList3"/>
    <dgm:cxn modelId="{939CA838-06EF-4395-BC7E-9544C3B71CF1}" type="presOf" srcId="{8D60F24C-5D71-4E70-BDE9-2A94E8DB2A03}" destId="{DF942730-159E-4056-BD5A-F9907DA5FC57}" srcOrd="0" destOrd="0" presId="urn:microsoft.com/office/officeart/2005/8/layout/vList3"/>
    <dgm:cxn modelId="{59CF4140-7C1B-4B49-BF67-7D9A63BA2D81}" srcId="{8D60F24C-5D71-4E70-BDE9-2A94E8DB2A03}" destId="{282CE48A-2847-47CA-AF0D-3240913E6533}" srcOrd="0" destOrd="0" parTransId="{40BB9A85-09D3-43C0-9FC6-F03FE5739124}" sibTransId="{80E55F29-63A7-424A-AEE6-0DDB4D4A4E24}"/>
    <dgm:cxn modelId="{436CC061-B62A-4623-A97D-4BB484C4888F}" type="presOf" srcId="{111C9313-2F5B-44AC-86F7-CF5D40AA58E2}" destId="{0701570E-1873-4376-A090-4A825635918E}" srcOrd="0" destOrd="0" presId="urn:microsoft.com/office/officeart/2005/8/layout/vList3"/>
    <dgm:cxn modelId="{47CA9D4B-00C2-4D71-9FA4-EAE58AEBB40A}" type="presOf" srcId="{26C5C20A-1432-45DA-B232-E67829F3F0F8}" destId="{8240B3B5-FE78-4B8B-92F5-56498817071F}" srcOrd="0" destOrd="0" presId="urn:microsoft.com/office/officeart/2005/8/layout/vList3"/>
    <dgm:cxn modelId="{1D7E2F4F-C139-4C08-AA5C-89C2BD037BC4}" srcId="{8D60F24C-5D71-4E70-BDE9-2A94E8DB2A03}" destId="{1BC4C822-77CB-42AC-967C-CC15B4868266}" srcOrd="4" destOrd="0" parTransId="{6209DF79-BE77-4AC3-A41A-5564EBC4E945}" sibTransId="{FF372114-B5EE-4855-8E46-B543143C8416}"/>
    <dgm:cxn modelId="{81F59B91-435E-4F6B-956F-D4BA3F92BD1A}" srcId="{8D60F24C-5D71-4E70-BDE9-2A94E8DB2A03}" destId="{26C5C20A-1432-45DA-B232-E67829F3F0F8}" srcOrd="1" destOrd="0" parTransId="{2A13C180-9FBD-4665-8BAC-E8307F36B74F}" sibTransId="{13A33CB3-6B8B-4C96-B10D-C260FE9BADB3}"/>
    <dgm:cxn modelId="{598431C5-340A-47C7-8FE7-2958CD583BA2}" type="presOf" srcId="{282CE48A-2847-47CA-AF0D-3240913E6533}" destId="{AA460AA7-EB68-478B-B5E6-DE761D8B5850}" srcOrd="0" destOrd="0" presId="urn:microsoft.com/office/officeart/2005/8/layout/vList3"/>
    <dgm:cxn modelId="{200F60DB-0956-4B27-9A43-182229631DA9}" type="presOf" srcId="{1BC4C822-77CB-42AC-967C-CC15B4868266}" destId="{1093C9D2-A1D2-4054-B353-BAFEC833035E}" srcOrd="0" destOrd="0" presId="urn:microsoft.com/office/officeart/2005/8/layout/vList3"/>
    <dgm:cxn modelId="{08C40FE5-3243-486E-B3E0-F7F5E05B6108}" srcId="{8D60F24C-5D71-4E70-BDE9-2A94E8DB2A03}" destId="{E09585F9-3F1E-4864-BD03-CF39946C5D53}" srcOrd="5" destOrd="0" parTransId="{FC01103D-4DEF-4533-91AE-0327FA0F4F01}" sibTransId="{FBE68C55-62CB-42CA-AE7E-1930D796EE46}"/>
    <dgm:cxn modelId="{EE95AF85-F82C-43DC-AE84-3E987A0AA367}" type="presParOf" srcId="{DF942730-159E-4056-BD5A-F9907DA5FC57}" destId="{B1999A3A-B0CA-48C6-B831-58885562A22D}" srcOrd="0" destOrd="0" presId="urn:microsoft.com/office/officeart/2005/8/layout/vList3"/>
    <dgm:cxn modelId="{F3CB80CE-BC86-41C3-902C-45CE8E68EFBE}" type="presParOf" srcId="{B1999A3A-B0CA-48C6-B831-58885562A22D}" destId="{26F0698D-B807-4871-AC49-5820E1C4A805}" srcOrd="0" destOrd="0" presId="urn:microsoft.com/office/officeart/2005/8/layout/vList3"/>
    <dgm:cxn modelId="{7E72A8FD-5451-4EE0-8579-725D2F354DCA}" type="presParOf" srcId="{B1999A3A-B0CA-48C6-B831-58885562A22D}" destId="{AA460AA7-EB68-478B-B5E6-DE761D8B5850}" srcOrd="1" destOrd="0" presId="urn:microsoft.com/office/officeart/2005/8/layout/vList3"/>
    <dgm:cxn modelId="{5111DDF1-1C00-4CBB-84CD-E4A4536944C4}" type="presParOf" srcId="{DF942730-159E-4056-BD5A-F9907DA5FC57}" destId="{3D7E1B14-7006-429D-A30F-924BA21FC5F6}" srcOrd="1" destOrd="0" presId="urn:microsoft.com/office/officeart/2005/8/layout/vList3"/>
    <dgm:cxn modelId="{40262368-755F-4906-BFA7-6196FD255C8D}" type="presParOf" srcId="{DF942730-159E-4056-BD5A-F9907DA5FC57}" destId="{F467169C-6B1E-4245-99A0-3DFBDEA858E2}" srcOrd="2" destOrd="0" presId="urn:microsoft.com/office/officeart/2005/8/layout/vList3"/>
    <dgm:cxn modelId="{BF55EEBD-4CB0-4C82-ABC9-9F4D8F483D7E}" type="presParOf" srcId="{F467169C-6B1E-4245-99A0-3DFBDEA858E2}" destId="{678084F7-E75F-4048-9333-C08CD3620302}" srcOrd="0" destOrd="0" presId="urn:microsoft.com/office/officeart/2005/8/layout/vList3"/>
    <dgm:cxn modelId="{5BF7CDC4-2AC6-41CD-A746-306CE754E8CB}" type="presParOf" srcId="{F467169C-6B1E-4245-99A0-3DFBDEA858E2}" destId="{8240B3B5-FE78-4B8B-92F5-56498817071F}" srcOrd="1" destOrd="0" presId="urn:microsoft.com/office/officeart/2005/8/layout/vList3"/>
    <dgm:cxn modelId="{85592CE3-6FAB-4F7F-9A9A-0D22E8FA83A8}" type="presParOf" srcId="{DF942730-159E-4056-BD5A-F9907DA5FC57}" destId="{F6C5ABFD-B69F-4C99-B73D-84F347ECFCB2}" srcOrd="3" destOrd="0" presId="urn:microsoft.com/office/officeart/2005/8/layout/vList3"/>
    <dgm:cxn modelId="{B2C5B187-8EDF-4F7B-A5F2-F1CC328B9EF8}" type="presParOf" srcId="{DF942730-159E-4056-BD5A-F9907DA5FC57}" destId="{7CAD76DD-2214-4039-BBB2-E52EFA4F0996}" srcOrd="4" destOrd="0" presId="urn:microsoft.com/office/officeart/2005/8/layout/vList3"/>
    <dgm:cxn modelId="{778A3507-7072-46C5-8A76-BBD90E694335}" type="presParOf" srcId="{7CAD76DD-2214-4039-BBB2-E52EFA4F0996}" destId="{A4EC8CA1-F023-466A-AFCC-38B5097CF9AC}" srcOrd="0" destOrd="0" presId="urn:microsoft.com/office/officeart/2005/8/layout/vList3"/>
    <dgm:cxn modelId="{2FFBAF5F-BEC4-4C2B-BD75-E0D14E460F33}" type="presParOf" srcId="{7CAD76DD-2214-4039-BBB2-E52EFA4F0996}" destId="{0701570E-1873-4376-A090-4A825635918E}" srcOrd="1" destOrd="0" presId="urn:microsoft.com/office/officeart/2005/8/layout/vList3"/>
    <dgm:cxn modelId="{9B245D25-08D7-47DB-8C02-362F58A57E49}" type="presParOf" srcId="{DF942730-159E-4056-BD5A-F9907DA5FC57}" destId="{08CE0945-59AF-4BEE-8720-C8CE35764278}" srcOrd="5" destOrd="0" presId="urn:microsoft.com/office/officeart/2005/8/layout/vList3"/>
    <dgm:cxn modelId="{D6AFF4E5-CA02-40E7-9D3A-89228938DDA9}" type="presParOf" srcId="{DF942730-159E-4056-BD5A-F9907DA5FC57}" destId="{134385B4-61B5-4790-9B2A-823D5AB5E8DA}" srcOrd="6" destOrd="0" presId="urn:microsoft.com/office/officeart/2005/8/layout/vList3"/>
    <dgm:cxn modelId="{DD9CC82A-D8DF-4DDF-8A41-1B97A87BFF6E}" type="presParOf" srcId="{134385B4-61B5-4790-9B2A-823D5AB5E8DA}" destId="{BBC65588-0A96-417A-B809-6602B49E0535}" srcOrd="0" destOrd="0" presId="urn:microsoft.com/office/officeart/2005/8/layout/vList3"/>
    <dgm:cxn modelId="{139C8D92-7CA7-496F-BB43-ADFCB95EF2CC}" type="presParOf" srcId="{134385B4-61B5-4790-9B2A-823D5AB5E8DA}" destId="{A96C2FB1-824A-4D4A-B1C6-2682CDF0F1C4}" srcOrd="1" destOrd="0" presId="urn:microsoft.com/office/officeart/2005/8/layout/vList3"/>
    <dgm:cxn modelId="{552736DB-5722-4D16-9220-21E3956905F6}" type="presParOf" srcId="{DF942730-159E-4056-BD5A-F9907DA5FC57}" destId="{5B86F87D-74BA-4501-99E1-CBF7268280EC}" srcOrd="7" destOrd="0" presId="urn:microsoft.com/office/officeart/2005/8/layout/vList3"/>
    <dgm:cxn modelId="{BD127C5C-1877-4D7F-BCD6-7C2DD42D89CE}" type="presParOf" srcId="{DF942730-159E-4056-BD5A-F9907DA5FC57}" destId="{60E5AF13-9B18-443B-8EEF-29E9A9441697}" srcOrd="8" destOrd="0" presId="urn:microsoft.com/office/officeart/2005/8/layout/vList3"/>
    <dgm:cxn modelId="{2B682F51-3B9C-4C2F-A0EA-2A43501BFB38}" type="presParOf" srcId="{60E5AF13-9B18-443B-8EEF-29E9A9441697}" destId="{ED5AC038-F1C8-4C82-B0D2-76CF3CD22747}" srcOrd="0" destOrd="0" presId="urn:microsoft.com/office/officeart/2005/8/layout/vList3"/>
    <dgm:cxn modelId="{AAB92D4F-FA4C-4FC2-A8CB-91229A86CDDC}" type="presParOf" srcId="{60E5AF13-9B18-443B-8EEF-29E9A9441697}" destId="{1093C9D2-A1D2-4054-B353-BAFEC833035E}" srcOrd="1" destOrd="0" presId="urn:microsoft.com/office/officeart/2005/8/layout/vList3"/>
    <dgm:cxn modelId="{621D3104-D623-4C2E-A203-D465BFBCC29C}" type="presParOf" srcId="{DF942730-159E-4056-BD5A-F9907DA5FC57}" destId="{C62B7B7C-F95A-4A9C-886D-A360939CC844}" srcOrd="9" destOrd="0" presId="urn:microsoft.com/office/officeart/2005/8/layout/vList3"/>
    <dgm:cxn modelId="{BF8C6B28-92B9-4C26-8C00-4C541C720BA0}" type="presParOf" srcId="{DF942730-159E-4056-BD5A-F9907DA5FC57}" destId="{B9831A7D-AD95-467B-A672-016B350953EA}" srcOrd="10" destOrd="0" presId="urn:microsoft.com/office/officeart/2005/8/layout/vList3"/>
    <dgm:cxn modelId="{713400C7-A81B-41A9-A3E7-928D4F3BA49D}" type="presParOf" srcId="{B9831A7D-AD95-467B-A672-016B350953EA}" destId="{AC80ECC6-4574-48DC-AD1E-ED5FDA9629E8}" srcOrd="0" destOrd="0" presId="urn:microsoft.com/office/officeart/2005/8/layout/vList3"/>
    <dgm:cxn modelId="{2C2A1889-FFAC-490B-B812-53A6024B0368}" type="presParOf" srcId="{B9831A7D-AD95-467B-A672-016B350953EA}" destId="{7A348F75-A708-4372-BE1A-F973A46472A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C99A8-536A-48E6-95D5-160C5F47C724}">
      <dsp:nvSpPr>
        <dsp:cNvPr id="0" name=""/>
        <dsp:cNvSpPr/>
      </dsp:nvSpPr>
      <dsp:spPr>
        <a:xfrm>
          <a:off x="4495" y="0"/>
          <a:ext cx="1577520" cy="51882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Edge Devices</a:t>
          </a:r>
        </a:p>
      </dsp:txBody>
      <dsp:txXfrm>
        <a:off x="4495" y="0"/>
        <a:ext cx="1577520" cy="1556468"/>
      </dsp:txXfrm>
    </dsp:sp>
    <dsp:sp modelId="{676EBEFA-3E89-40FF-9BAD-46C06BD82D76}">
      <dsp:nvSpPr>
        <dsp:cNvPr id="0" name=""/>
        <dsp:cNvSpPr/>
      </dsp:nvSpPr>
      <dsp:spPr>
        <a:xfrm>
          <a:off x="162247" y="155744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Energy Meters</a:t>
          </a:r>
        </a:p>
      </dsp:txBody>
      <dsp:txXfrm>
        <a:off x="179826" y="1575028"/>
        <a:ext cx="1226858" cy="565047"/>
      </dsp:txXfrm>
    </dsp:sp>
    <dsp:sp modelId="{1A48FA94-69D0-4293-AD70-FBEE14B80686}">
      <dsp:nvSpPr>
        <dsp:cNvPr id="0" name=""/>
        <dsp:cNvSpPr/>
      </dsp:nvSpPr>
      <dsp:spPr>
        <a:xfrm>
          <a:off x="162247" y="2249994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Solar Inverter</a:t>
          </a:r>
        </a:p>
      </dsp:txBody>
      <dsp:txXfrm>
        <a:off x="179826" y="2267573"/>
        <a:ext cx="1226858" cy="565047"/>
      </dsp:txXfrm>
    </dsp:sp>
    <dsp:sp modelId="{B2C7462D-DF5E-479B-AD65-6595F0DEE648}">
      <dsp:nvSpPr>
        <dsp:cNvPr id="0" name=""/>
        <dsp:cNvSpPr/>
      </dsp:nvSpPr>
      <dsp:spPr>
        <a:xfrm>
          <a:off x="162247" y="294253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/>
            <a:t>Diesel Generator</a:t>
          </a:r>
          <a:endParaRPr lang="en-IN" sz="900" kern="1200" dirty="0"/>
        </a:p>
      </dsp:txBody>
      <dsp:txXfrm>
        <a:off x="179826" y="2960118"/>
        <a:ext cx="1226858" cy="565047"/>
      </dsp:txXfrm>
    </dsp:sp>
    <dsp:sp modelId="{C780F80D-91F2-4EB6-A68E-4EBA47DA251F}">
      <dsp:nvSpPr>
        <dsp:cNvPr id="0" name=""/>
        <dsp:cNvSpPr/>
      </dsp:nvSpPr>
      <dsp:spPr>
        <a:xfrm>
          <a:off x="162247" y="3635083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Loads</a:t>
          </a:r>
        </a:p>
      </dsp:txBody>
      <dsp:txXfrm>
        <a:off x="179826" y="3652662"/>
        <a:ext cx="1226858" cy="565047"/>
      </dsp:txXfrm>
    </dsp:sp>
    <dsp:sp modelId="{8B7F0E81-9D0D-4D15-8D3E-158D9A326A8A}">
      <dsp:nvSpPr>
        <dsp:cNvPr id="0" name=""/>
        <dsp:cNvSpPr/>
      </dsp:nvSpPr>
      <dsp:spPr>
        <a:xfrm>
          <a:off x="162247" y="4327628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Sensors (Temperature / Solar Irradiance)</a:t>
          </a:r>
        </a:p>
      </dsp:txBody>
      <dsp:txXfrm>
        <a:off x="179826" y="4345207"/>
        <a:ext cx="1226858" cy="565047"/>
      </dsp:txXfrm>
    </dsp:sp>
    <dsp:sp modelId="{3E91F9D1-7EAB-4093-943C-D15F8042CBBC}">
      <dsp:nvSpPr>
        <dsp:cNvPr id="0" name=""/>
        <dsp:cNvSpPr/>
      </dsp:nvSpPr>
      <dsp:spPr>
        <a:xfrm>
          <a:off x="1700330" y="0"/>
          <a:ext cx="1577520" cy="51882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Edge Gateway</a:t>
          </a:r>
        </a:p>
      </dsp:txBody>
      <dsp:txXfrm>
        <a:off x="1700330" y="0"/>
        <a:ext cx="1577520" cy="1556468"/>
      </dsp:txXfrm>
    </dsp:sp>
    <dsp:sp modelId="{D98824F4-E4A4-4190-A428-4EAA4E197817}">
      <dsp:nvSpPr>
        <dsp:cNvPr id="0" name=""/>
        <dsp:cNvSpPr/>
      </dsp:nvSpPr>
      <dsp:spPr>
        <a:xfrm>
          <a:off x="1858082" y="1556468"/>
          <a:ext cx="1262016" cy="33723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Raspberry Pi</a:t>
          </a:r>
        </a:p>
      </dsp:txBody>
      <dsp:txXfrm>
        <a:off x="1895045" y="1593431"/>
        <a:ext cx="1188090" cy="3298421"/>
      </dsp:txXfrm>
    </dsp:sp>
    <dsp:sp modelId="{1CF678CD-A46E-4B05-A009-F8C2D306FB6A}">
      <dsp:nvSpPr>
        <dsp:cNvPr id="0" name=""/>
        <dsp:cNvSpPr/>
      </dsp:nvSpPr>
      <dsp:spPr>
        <a:xfrm>
          <a:off x="3396165" y="0"/>
          <a:ext cx="1577520" cy="51882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Data Ingestion &amp; Processing</a:t>
          </a:r>
        </a:p>
      </dsp:txBody>
      <dsp:txXfrm>
        <a:off x="3396165" y="0"/>
        <a:ext cx="1577520" cy="1556468"/>
      </dsp:txXfrm>
    </dsp:sp>
    <dsp:sp modelId="{B80FFD22-4A0C-4E3E-8933-E1FD00448757}">
      <dsp:nvSpPr>
        <dsp:cNvPr id="0" name=""/>
        <dsp:cNvSpPr/>
      </dsp:nvSpPr>
      <dsp:spPr>
        <a:xfrm>
          <a:off x="3553917" y="155744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Modbus</a:t>
          </a:r>
        </a:p>
      </dsp:txBody>
      <dsp:txXfrm>
        <a:off x="3571496" y="1575028"/>
        <a:ext cx="1226858" cy="565047"/>
      </dsp:txXfrm>
    </dsp:sp>
    <dsp:sp modelId="{12026FA7-7651-4D0E-92FC-052ACAB7C4F1}">
      <dsp:nvSpPr>
        <dsp:cNvPr id="0" name=""/>
        <dsp:cNvSpPr/>
      </dsp:nvSpPr>
      <dsp:spPr>
        <a:xfrm>
          <a:off x="3553917" y="2249994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Mosquito </a:t>
          </a:r>
          <a:r>
            <a:rPr lang="en-IN" sz="900" b="0" i="0" kern="1200" dirty="0"/>
            <a:t>MQTT (Message Queuing Telemetry Transport)</a:t>
          </a:r>
          <a:endParaRPr lang="en-IN" sz="900" kern="1200" dirty="0"/>
        </a:p>
      </dsp:txBody>
      <dsp:txXfrm>
        <a:off x="3571496" y="2267573"/>
        <a:ext cx="1226858" cy="565047"/>
      </dsp:txXfrm>
    </dsp:sp>
    <dsp:sp modelId="{5D01BEED-CEF0-4F1B-B3BF-9C06A80CAE86}">
      <dsp:nvSpPr>
        <dsp:cNvPr id="0" name=""/>
        <dsp:cNvSpPr/>
      </dsp:nvSpPr>
      <dsp:spPr>
        <a:xfrm>
          <a:off x="3553917" y="294253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 err="1"/>
            <a:t>Telegraf</a:t>
          </a:r>
          <a:r>
            <a:rPr lang="en-IN" sz="900" kern="1200" dirty="0"/>
            <a:t> (Time Stamp)</a:t>
          </a:r>
        </a:p>
      </dsp:txBody>
      <dsp:txXfrm>
        <a:off x="3571496" y="2960118"/>
        <a:ext cx="1226858" cy="565047"/>
      </dsp:txXfrm>
    </dsp:sp>
    <dsp:sp modelId="{BFCFA432-3948-493A-9929-BB45D9B22154}">
      <dsp:nvSpPr>
        <dsp:cNvPr id="0" name=""/>
        <dsp:cNvSpPr/>
      </dsp:nvSpPr>
      <dsp:spPr>
        <a:xfrm>
          <a:off x="3553917" y="3635083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Packet Hashing (for Data immutability)</a:t>
          </a:r>
        </a:p>
      </dsp:txBody>
      <dsp:txXfrm>
        <a:off x="3571496" y="3652662"/>
        <a:ext cx="1226858" cy="565047"/>
      </dsp:txXfrm>
    </dsp:sp>
    <dsp:sp modelId="{102106D3-B0B6-47C1-A9E3-184E2B90E6B6}">
      <dsp:nvSpPr>
        <dsp:cNvPr id="0" name=""/>
        <dsp:cNvSpPr/>
      </dsp:nvSpPr>
      <dsp:spPr>
        <a:xfrm>
          <a:off x="3553917" y="4327628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Influx (Database)</a:t>
          </a:r>
        </a:p>
      </dsp:txBody>
      <dsp:txXfrm>
        <a:off x="3571496" y="4345207"/>
        <a:ext cx="1226858" cy="565047"/>
      </dsp:txXfrm>
    </dsp:sp>
    <dsp:sp modelId="{EF9156BB-B410-44F3-ACF8-ADED11C2CC00}">
      <dsp:nvSpPr>
        <dsp:cNvPr id="0" name=""/>
        <dsp:cNvSpPr/>
      </dsp:nvSpPr>
      <dsp:spPr>
        <a:xfrm>
          <a:off x="5092000" y="0"/>
          <a:ext cx="1577520" cy="51882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Insights</a:t>
          </a:r>
        </a:p>
      </dsp:txBody>
      <dsp:txXfrm>
        <a:off x="5092000" y="0"/>
        <a:ext cx="1577520" cy="1556468"/>
      </dsp:txXfrm>
    </dsp:sp>
    <dsp:sp modelId="{253C2BC9-59B1-4204-AE37-42E6F5D1431F}">
      <dsp:nvSpPr>
        <dsp:cNvPr id="0" name=""/>
        <dsp:cNvSpPr/>
      </dsp:nvSpPr>
      <dsp:spPr>
        <a:xfrm>
          <a:off x="5249752" y="155744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Grafana Dashboards (Real time inference)</a:t>
          </a:r>
        </a:p>
      </dsp:txBody>
      <dsp:txXfrm>
        <a:off x="5267331" y="1575028"/>
        <a:ext cx="1226858" cy="565047"/>
      </dsp:txXfrm>
    </dsp:sp>
    <dsp:sp modelId="{7566C566-C6F5-474E-9A3E-7A1F5BF9C4A8}">
      <dsp:nvSpPr>
        <dsp:cNvPr id="0" name=""/>
        <dsp:cNvSpPr/>
      </dsp:nvSpPr>
      <dsp:spPr>
        <a:xfrm>
          <a:off x="5249752" y="226169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Alerts (Anomaly detection)</a:t>
          </a:r>
        </a:p>
      </dsp:txBody>
      <dsp:txXfrm>
        <a:off x="5267331" y="2279278"/>
        <a:ext cx="1226858" cy="565047"/>
      </dsp:txXfrm>
    </dsp:sp>
    <dsp:sp modelId="{FCFD6072-A99A-49BA-843D-E575B352F638}">
      <dsp:nvSpPr>
        <dsp:cNvPr id="0" name=""/>
        <dsp:cNvSpPr/>
      </dsp:nvSpPr>
      <dsp:spPr>
        <a:xfrm>
          <a:off x="5249752" y="2942539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/>
            <a:t>Energy Insights (kW, kWh Power Factor</a:t>
          </a:r>
          <a:endParaRPr lang="en-IN" sz="900" kern="1200" dirty="0"/>
        </a:p>
      </dsp:txBody>
      <dsp:txXfrm>
        <a:off x="5267331" y="2960118"/>
        <a:ext cx="1226858" cy="565047"/>
      </dsp:txXfrm>
    </dsp:sp>
    <dsp:sp modelId="{66D50033-5612-4C96-9A0C-D864C16C8991}">
      <dsp:nvSpPr>
        <dsp:cNvPr id="0" name=""/>
        <dsp:cNvSpPr/>
      </dsp:nvSpPr>
      <dsp:spPr>
        <a:xfrm>
          <a:off x="5249752" y="3635083"/>
          <a:ext cx="1262016" cy="6002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/>
            <a:t>Carbon (CO2 Avoidance, CO2 Emission)</a:t>
          </a:r>
          <a:endParaRPr lang="en-IN" sz="900" kern="1200" dirty="0"/>
        </a:p>
      </dsp:txBody>
      <dsp:txXfrm>
        <a:off x="5267331" y="3652662"/>
        <a:ext cx="1226858" cy="565047"/>
      </dsp:txXfrm>
    </dsp:sp>
    <dsp:sp modelId="{D9B42310-8E03-47BB-97D8-91E62D037441}">
      <dsp:nvSpPr>
        <dsp:cNvPr id="0" name=""/>
        <dsp:cNvSpPr/>
      </dsp:nvSpPr>
      <dsp:spPr>
        <a:xfrm>
          <a:off x="5249752" y="4327628"/>
          <a:ext cx="1262016" cy="600205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/>
            <a:t>Predictive Analytics (Machine Learning) / Forecasting</a:t>
          </a:r>
          <a:br>
            <a:rPr lang="en-IN" sz="900" kern="1200" dirty="0"/>
          </a:br>
          <a:r>
            <a:rPr lang="en-IN" sz="900" kern="1200" dirty="0"/>
            <a:t>(Under Development)</a:t>
          </a:r>
        </a:p>
      </dsp:txBody>
      <dsp:txXfrm>
        <a:off x="5267331" y="4345207"/>
        <a:ext cx="1226858" cy="565047"/>
      </dsp:txXfrm>
    </dsp:sp>
    <dsp:sp modelId="{0EC806AC-E676-402A-AD68-FE5BF0DAEE10}">
      <dsp:nvSpPr>
        <dsp:cNvPr id="0" name=""/>
        <dsp:cNvSpPr/>
      </dsp:nvSpPr>
      <dsp:spPr>
        <a:xfrm>
          <a:off x="6787835" y="0"/>
          <a:ext cx="1577520" cy="518822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/>
            <a:t>Audit</a:t>
          </a:r>
          <a:endParaRPr lang="en-IN" sz="2400" kern="1200" dirty="0"/>
        </a:p>
      </dsp:txBody>
      <dsp:txXfrm>
        <a:off x="6787835" y="0"/>
        <a:ext cx="1577520" cy="1556468"/>
      </dsp:txXfrm>
    </dsp:sp>
    <dsp:sp modelId="{DCB28540-FFCA-4B5E-8FB5-163E6A74FB0B}">
      <dsp:nvSpPr>
        <dsp:cNvPr id="0" name=""/>
        <dsp:cNvSpPr/>
      </dsp:nvSpPr>
      <dsp:spPr>
        <a:xfrm>
          <a:off x="6945587" y="1556468"/>
          <a:ext cx="1262016" cy="3372347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900" kern="1200" dirty="0" err="1"/>
            <a:t>HyperLedger</a:t>
          </a:r>
          <a:r>
            <a:rPr lang="en-IN" sz="900" kern="1200" dirty="0"/>
            <a:t> (Blockchain) (Under Development) </a:t>
          </a:r>
        </a:p>
      </dsp:txBody>
      <dsp:txXfrm>
        <a:off x="6982550" y="1593431"/>
        <a:ext cx="1188090" cy="32984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C99A8-536A-48E6-95D5-160C5F47C724}">
      <dsp:nvSpPr>
        <dsp:cNvPr id="0" name=""/>
        <dsp:cNvSpPr/>
      </dsp:nvSpPr>
      <dsp:spPr>
        <a:xfrm>
          <a:off x="3052" y="0"/>
          <a:ext cx="2995506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Physical Assets</a:t>
          </a:r>
        </a:p>
      </dsp:txBody>
      <dsp:txXfrm>
        <a:off x="3052" y="0"/>
        <a:ext cx="2995506" cy="2084931"/>
      </dsp:txXfrm>
    </dsp:sp>
    <dsp:sp modelId="{676EBEFA-3E89-40FF-9BAD-46C06BD82D76}">
      <dsp:nvSpPr>
        <dsp:cNvPr id="0" name=""/>
        <dsp:cNvSpPr/>
      </dsp:nvSpPr>
      <dsp:spPr>
        <a:xfrm>
          <a:off x="302603" y="2086246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Energy Meters</a:t>
          </a:r>
        </a:p>
      </dsp:txBody>
      <dsp:txXfrm>
        <a:off x="326151" y="2109794"/>
        <a:ext cx="2349309" cy="756895"/>
      </dsp:txXfrm>
    </dsp:sp>
    <dsp:sp modelId="{1A48FA94-69D0-4293-AD70-FBEE14B80686}">
      <dsp:nvSpPr>
        <dsp:cNvPr id="0" name=""/>
        <dsp:cNvSpPr/>
      </dsp:nvSpPr>
      <dsp:spPr>
        <a:xfrm>
          <a:off x="302603" y="3013929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Solar Inverter</a:t>
          </a:r>
        </a:p>
      </dsp:txBody>
      <dsp:txXfrm>
        <a:off x="326151" y="3037477"/>
        <a:ext cx="2349309" cy="756895"/>
      </dsp:txXfrm>
    </dsp:sp>
    <dsp:sp modelId="{B2C7462D-DF5E-479B-AD65-6595F0DEE648}">
      <dsp:nvSpPr>
        <dsp:cNvPr id="0" name=""/>
        <dsp:cNvSpPr/>
      </dsp:nvSpPr>
      <dsp:spPr>
        <a:xfrm>
          <a:off x="302603" y="3941611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Diesel Generator</a:t>
          </a:r>
        </a:p>
      </dsp:txBody>
      <dsp:txXfrm>
        <a:off x="326151" y="3965159"/>
        <a:ext cx="2349309" cy="756895"/>
      </dsp:txXfrm>
    </dsp:sp>
    <dsp:sp modelId="{C780F80D-91F2-4EB6-A68E-4EBA47DA251F}">
      <dsp:nvSpPr>
        <dsp:cNvPr id="0" name=""/>
        <dsp:cNvSpPr/>
      </dsp:nvSpPr>
      <dsp:spPr>
        <a:xfrm>
          <a:off x="302603" y="4869294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Loads</a:t>
          </a:r>
        </a:p>
      </dsp:txBody>
      <dsp:txXfrm>
        <a:off x="326151" y="4892842"/>
        <a:ext cx="2349309" cy="756895"/>
      </dsp:txXfrm>
    </dsp:sp>
    <dsp:sp modelId="{8B7F0E81-9D0D-4D15-8D3E-158D9A326A8A}">
      <dsp:nvSpPr>
        <dsp:cNvPr id="0" name=""/>
        <dsp:cNvSpPr/>
      </dsp:nvSpPr>
      <dsp:spPr>
        <a:xfrm>
          <a:off x="302603" y="5796976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Sensors </a:t>
          </a:r>
          <a:r>
            <a:rPr lang="en-IN" sz="1600" kern="1200" dirty="0"/>
            <a:t>(Temperature / Solar Irradiance)</a:t>
          </a:r>
        </a:p>
      </dsp:txBody>
      <dsp:txXfrm>
        <a:off x="326151" y="5820524"/>
        <a:ext cx="2349309" cy="756895"/>
      </dsp:txXfrm>
    </dsp:sp>
    <dsp:sp modelId="{3E91F9D1-7EAB-4093-943C-D15F8042CBBC}">
      <dsp:nvSpPr>
        <dsp:cNvPr id="0" name=""/>
        <dsp:cNvSpPr/>
      </dsp:nvSpPr>
      <dsp:spPr>
        <a:xfrm>
          <a:off x="3223222" y="0"/>
          <a:ext cx="2995506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Edge Gateway</a:t>
          </a:r>
        </a:p>
      </dsp:txBody>
      <dsp:txXfrm>
        <a:off x="3223222" y="0"/>
        <a:ext cx="2995506" cy="2084931"/>
      </dsp:txXfrm>
    </dsp:sp>
    <dsp:sp modelId="{D98824F4-E4A4-4190-A428-4EAA4E197817}">
      <dsp:nvSpPr>
        <dsp:cNvPr id="0" name=""/>
        <dsp:cNvSpPr/>
      </dsp:nvSpPr>
      <dsp:spPr>
        <a:xfrm>
          <a:off x="3522772" y="2086967"/>
          <a:ext cx="2396405" cy="20954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Raspberry Pi</a:t>
          </a:r>
        </a:p>
      </dsp:txBody>
      <dsp:txXfrm>
        <a:off x="3584146" y="2148341"/>
        <a:ext cx="2273657" cy="1972703"/>
      </dsp:txXfrm>
    </dsp:sp>
    <dsp:sp modelId="{050CBD77-A6C0-4028-BD71-2962C5EBA70C}">
      <dsp:nvSpPr>
        <dsp:cNvPr id="0" name=""/>
        <dsp:cNvSpPr/>
      </dsp:nvSpPr>
      <dsp:spPr>
        <a:xfrm>
          <a:off x="3522772" y="4504796"/>
          <a:ext cx="2396405" cy="2095451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 err="1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HyperLedger</a:t>
          </a:r>
          <a:r>
            <a:rPr lang="en-IN" sz="24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 (Blockchain - Under Development) </a:t>
          </a:r>
        </a:p>
      </dsp:txBody>
      <dsp:txXfrm>
        <a:off x="3584146" y="4566170"/>
        <a:ext cx="2273657" cy="1972703"/>
      </dsp:txXfrm>
    </dsp:sp>
    <dsp:sp modelId="{1CF678CD-A46E-4B05-A009-F8C2D306FB6A}">
      <dsp:nvSpPr>
        <dsp:cNvPr id="0" name=""/>
        <dsp:cNvSpPr/>
      </dsp:nvSpPr>
      <dsp:spPr>
        <a:xfrm>
          <a:off x="6443391" y="0"/>
          <a:ext cx="2995506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Data Ingestion&amp; Processing</a:t>
          </a:r>
        </a:p>
      </dsp:txBody>
      <dsp:txXfrm>
        <a:off x="6443391" y="0"/>
        <a:ext cx="2995506" cy="2084931"/>
      </dsp:txXfrm>
    </dsp:sp>
    <dsp:sp modelId="{B80FFD22-4A0C-4E3E-8933-E1FD00448757}">
      <dsp:nvSpPr>
        <dsp:cNvPr id="0" name=""/>
        <dsp:cNvSpPr/>
      </dsp:nvSpPr>
      <dsp:spPr>
        <a:xfrm>
          <a:off x="6742942" y="2086246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Modbus</a:t>
          </a:r>
        </a:p>
      </dsp:txBody>
      <dsp:txXfrm>
        <a:off x="6766490" y="2109794"/>
        <a:ext cx="2349309" cy="756895"/>
      </dsp:txXfrm>
    </dsp:sp>
    <dsp:sp modelId="{12026FA7-7651-4D0E-92FC-052ACAB7C4F1}">
      <dsp:nvSpPr>
        <dsp:cNvPr id="0" name=""/>
        <dsp:cNvSpPr/>
      </dsp:nvSpPr>
      <dsp:spPr>
        <a:xfrm>
          <a:off x="6742942" y="3013929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Mosquito </a:t>
          </a:r>
          <a:r>
            <a:rPr lang="en-IN" sz="2400" b="0" i="0" kern="1200" dirty="0"/>
            <a:t>MQTT</a:t>
          </a:r>
          <a:endParaRPr lang="en-IN" sz="2400" kern="1200" dirty="0"/>
        </a:p>
      </dsp:txBody>
      <dsp:txXfrm>
        <a:off x="6766490" y="3037477"/>
        <a:ext cx="2349309" cy="756895"/>
      </dsp:txXfrm>
    </dsp:sp>
    <dsp:sp modelId="{5D01BEED-CEF0-4F1B-B3BF-9C06A80CAE86}">
      <dsp:nvSpPr>
        <dsp:cNvPr id="0" name=""/>
        <dsp:cNvSpPr/>
      </dsp:nvSpPr>
      <dsp:spPr>
        <a:xfrm>
          <a:off x="6742942" y="3941611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 err="1"/>
            <a:t>Telegraf</a:t>
          </a:r>
          <a:r>
            <a:rPr lang="en-IN" sz="2400" kern="1200" dirty="0"/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(Time Stamp)</a:t>
          </a:r>
        </a:p>
      </dsp:txBody>
      <dsp:txXfrm>
        <a:off x="6766490" y="3965159"/>
        <a:ext cx="2349309" cy="756895"/>
      </dsp:txXfrm>
    </dsp:sp>
    <dsp:sp modelId="{BFCFA432-3948-493A-9929-BB45D9B22154}">
      <dsp:nvSpPr>
        <dsp:cNvPr id="0" name=""/>
        <dsp:cNvSpPr/>
      </dsp:nvSpPr>
      <dsp:spPr>
        <a:xfrm>
          <a:off x="6742942" y="4869294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Packet Hashing (for Data immutability)</a:t>
          </a:r>
        </a:p>
      </dsp:txBody>
      <dsp:txXfrm>
        <a:off x="6766490" y="4892842"/>
        <a:ext cx="2349309" cy="756895"/>
      </dsp:txXfrm>
    </dsp:sp>
    <dsp:sp modelId="{102106D3-B0B6-47C1-A9E3-184E2B90E6B6}">
      <dsp:nvSpPr>
        <dsp:cNvPr id="0" name=""/>
        <dsp:cNvSpPr/>
      </dsp:nvSpPr>
      <dsp:spPr>
        <a:xfrm>
          <a:off x="6742942" y="5796976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Influx (Database)</a:t>
          </a:r>
        </a:p>
      </dsp:txBody>
      <dsp:txXfrm>
        <a:off x="6766490" y="5820524"/>
        <a:ext cx="2349309" cy="756895"/>
      </dsp:txXfrm>
    </dsp:sp>
    <dsp:sp modelId="{EF9156BB-B410-44F3-ACF8-ADED11C2CC00}">
      <dsp:nvSpPr>
        <dsp:cNvPr id="0" name=""/>
        <dsp:cNvSpPr/>
      </dsp:nvSpPr>
      <dsp:spPr>
        <a:xfrm>
          <a:off x="9663560" y="0"/>
          <a:ext cx="2995506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Insights</a:t>
          </a:r>
        </a:p>
      </dsp:txBody>
      <dsp:txXfrm>
        <a:off x="9663560" y="0"/>
        <a:ext cx="2995506" cy="2084931"/>
      </dsp:txXfrm>
    </dsp:sp>
    <dsp:sp modelId="{253C2BC9-59B1-4204-AE37-42E6F5D1431F}">
      <dsp:nvSpPr>
        <dsp:cNvPr id="0" name=""/>
        <dsp:cNvSpPr/>
      </dsp:nvSpPr>
      <dsp:spPr>
        <a:xfrm>
          <a:off x="9963111" y="2086246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Grafana Dashboards (Real time inference)</a:t>
          </a:r>
        </a:p>
      </dsp:txBody>
      <dsp:txXfrm>
        <a:off x="9986659" y="2109794"/>
        <a:ext cx="2349309" cy="756895"/>
      </dsp:txXfrm>
    </dsp:sp>
    <dsp:sp modelId="{7566C566-C6F5-474E-9A3E-7A1F5BF9C4A8}">
      <dsp:nvSpPr>
        <dsp:cNvPr id="0" name=""/>
        <dsp:cNvSpPr/>
      </dsp:nvSpPr>
      <dsp:spPr>
        <a:xfrm>
          <a:off x="9963111" y="3029608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Alerts (Anomaly detection)</a:t>
          </a:r>
        </a:p>
      </dsp:txBody>
      <dsp:txXfrm>
        <a:off x="9986659" y="3053156"/>
        <a:ext cx="2349309" cy="756895"/>
      </dsp:txXfrm>
    </dsp:sp>
    <dsp:sp modelId="{FCFD6072-A99A-49BA-843D-E575B352F638}">
      <dsp:nvSpPr>
        <dsp:cNvPr id="0" name=""/>
        <dsp:cNvSpPr/>
      </dsp:nvSpPr>
      <dsp:spPr>
        <a:xfrm>
          <a:off x="9963111" y="3941611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kern="1200" dirty="0"/>
            <a:t>Energy Insights (kW, kWh Power Factor</a:t>
          </a:r>
        </a:p>
      </dsp:txBody>
      <dsp:txXfrm>
        <a:off x="9986659" y="3965159"/>
        <a:ext cx="2349309" cy="756895"/>
      </dsp:txXfrm>
    </dsp:sp>
    <dsp:sp modelId="{66D50033-5612-4C96-9A0C-D864C16C8991}">
      <dsp:nvSpPr>
        <dsp:cNvPr id="0" name=""/>
        <dsp:cNvSpPr/>
      </dsp:nvSpPr>
      <dsp:spPr>
        <a:xfrm>
          <a:off x="9963111" y="4869294"/>
          <a:ext cx="2396405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Carbon (CO</a:t>
          </a:r>
          <a:r>
            <a:rPr lang="en-IN" sz="1800" kern="1200" baseline="-25000" dirty="0"/>
            <a:t>2</a:t>
          </a:r>
          <a:r>
            <a:rPr lang="en-IN" sz="1800" kern="1200" dirty="0"/>
            <a:t> Avoidance, CO</a:t>
          </a:r>
          <a:r>
            <a:rPr lang="en-IN" sz="1800" kern="1200" baseline="-25000" dirty="0"/>
            <a:t>2 </a:t>
          </a:r>
          <a:r>
            <a:rPr lang="en-IN" sz="1800" kern="1200" dirty="0"/>
            <a:t>Emission)</a:t>
          </a:r>
        </a:p>
      </dsp:txBody>
      <dsp:txXfrm>
        <a:off x="9986659" y="4892842"/>
        <a:ext cx="2349309" cy="756895"/>
      </dsp:txXfrm>
    </dsp:sp>
    <dsp:sp modelId="{D9B42310-8E03-47BB-97D8-91E62D037441}">
      <dsp:nvSpPr>
        <dsp:cNvPr id="0" name=""/>
        <dsp:cNvSpPr/>
      </dsp:nvSpPr>
      <dsp:spPr>
        <a:xfrm>
          <a:off x="9963111" y="5796976"/>
          <a:ext cx="2396405" cy="803991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>
              <a:latin typeface="Aptos" panose="02110004020202020204"/>
              <a:ea typeface="+mn-ea"/>
              <a:cs typeface="+mn-cs"/>
            </a:rPr>
            <a:t>Predictive Analytics (ML / Forecasting</a:t>
          </a:r>
          <a:br>
            <a:rPr lang="en-IN" sz="1600" kern="1200" dirty="0">
              <a:latin typeface="Aptos" panose="02110004020202020204"/>
              <a:ea typeface="+mn-ea"/>
              <a:cs typeface="+mn-cs"/>
            </a:rPr>
          </a:br>
          <a:r>
            <a:rPr lang="en-IN" sz="1600" kern="1200" dirty="0">
              <a:latin typeface="Aptos" panose="02110004020202020204"/>
              <a:ea typeface="+mn-ea"/>
              <a:cs typeface="+mn-cs"/>
            </a:rPr>
            <a:t>(Under Development)</a:t>
          </a:r>
        </a:p>
      </dsp:txBody>
      <dsp:txXfrm>
        <a:off x="9986659" y="5820524"/>
        <a:ext cx="2349309" cy="7568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C99A8-536A-48E6-95D5-160C5F47C724}">
      <dsp:nvSpPr>
        <dsp:cNvPr id="0" name=""/>
        <dsp:cNvSpPr/>
      </dsp:nvSpPr>
      <dsp:spPr>
        <a:xfrm>
          <a:off x="6800" y="0"/>
          <a:ext cx="2386512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Physical Assets</a:t>
          </a:r>
        </a:p>
      </dsp:txBody>
      <dsp:txXfrm>
        <a:off x="6800" y="0"/>
        <a:ext cx="2386512" cy="2084931"/>
      </dsp:txXfrm>
    </dsp:sp>
    <dsp:sp modelId="{676EBEFA-3E89-40FF-9BAD-46C06BD82D76}">
      <dsp:nvSpPr>
        <dsp:cNvPr id="0" name=""/>
        <dsp:cNvSpPr/>
      </dsp:nvSpPr>
      <dsp:spPr>
        <a:xfrm>
          <a:off x="245452" y="2086246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Energy Meters</a:t>
          </a:r>
        </a:p>
      </dsp:txBody>
      <dsp:txXfrm>
        <a:off x="269000" y="2109794"/>
        <a:ext cx="1862114" cy="756895"/>
      </dsp:txXfrm>
    </dsp:sp>
    <dsp:sp modelId="{1A48FA94-69D0-4293-AD70-FBEE14B80686}">
      <dsp:nvSpPr>
        <dsp:cNvPr id="0" name=""/>
        <dsp:cNvSpPr/>
      </dsp:nvSpPr>
      <dsp:spPr>
        <a:xfrm>
          <a:off x="245452" y="3013929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Solar Inverter</a:t>
          </a:r>
        </a:p>
      </dsp:txBody>
      <dsp:txXfrm>
        <a:off x="269000" y="3037477"/>
        <a:ext cx="1862114" cy="756895"/>
      </dsp:txXfrm>
    </dsp:sp>
    <dsp:sp modelId="{B2C7462D-DF5E-479B-AD65-6595F0DEE648}">
      <dsp:nvSpPr>
        <dsp:cNvPr id="0" name=""/>
        <dsp:cNvSpPr/>
      </dsp:nvSpPr>
      <dsp:spPr>
        <a:xfrm>
          <a:off x="245452" y="3941611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Diesel Generator</a:t>
          </a:r>
        </a:p>
      </dsp:txBody>
      <dsp:txXfrm>
        <a:off x="269000" y="3965159"/>
        <a:ext cx="1862114" cy="756895"/>
      </dsp:txXfrm>
    </dsp:sp>
    <dsp:sp modelId="{C780F80D-91F2-4EB6-A68E-4EBA47DA251F}">
      <dsp:nvSpPr>
        <dsp:cNvPr id="0" name=""/>
        <dsp:cNvSpPr/>
      </dsp:nvSpPr>
      <dsp:spPr>
        <a:xfrm>
          <a:off x="245452" y="4869294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Loads</a:t>
          </a:r>
        </a:p>
      </dsp:txBody>
      <dsp:txXfrm>
        <a:off x="269000" y="4892842"/>
        <a:ext cx="1862114" cy="756895"/>
      </dsp:txXfrm>
    </dsp:sp>
    <dsp:sp modelId="{8B7F0E81-9D0D-4D15-8D3E-158D9A326A8A}">
      <dsp:nvSpPr>
        <dsp:cNvPr id="0" name=""/>
        <dsp:cNvSpPr/>
      </dsp:nvSpPr>
      <dsp:spPr>
        <a:xfrm>
          <a:off x="245452" y="5796976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Sensors </a:t>
          </a:r>
          <a:r>
            <a:rPr lang="en-IN" sz="1200" kern="1200" dirty="0"/>
            <a:t>(Temperature / Solar Irradiance)</a:t>
          </a:r>
        </a:p>
      </dsp:txBody>
      <dsp:txXfrm>
        <a:off x="269000" y="5820524"/>
        <a:ext cx="1862114" cy="756895"/>
      </dsp:txXfrm>
    </dsp:sp>
    <dsp:sp modelId="{3E91F9D1-7EAB-4093-943C-D15F8042CBBC}">
      <dsp:nvSpPr>
        <dsp:cNvPr id="0" name=""/>
        <dsp:cNvSpPr/>
      </dsp:nvSpPr>
      <dsp:spPr>
        <a:xfrm>
          <a:off x="2572302" y="0"/>
          <a:ext cx="2386512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Edge Gateway</a:t>
          </a:r>
        </a:p>
      </dsp:txBody>
      <dsp:txXfrm>
        <a:off x="2572302" y="0"/>
        <a:ext cx="2386512" cy="2084931"/>
      </dsp:txXfrm>
    </dsp:sp>
    <dsp:sp modelId="{D98824F4-E4A4-4190-A428-4EAA4E197817}">
      <dsp:nvSpPr>
        <dsp:cNvPr id="0" name=""/>
        <dsp:cNvSpPr/>
      </dsp:nvSpPr>
      <dsp:spPr>
        <a:xfrm>
          <a:off x="2810953" y="2084931"/>
          <a:ext cx="1909210" cy="451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Raspberry Pi</a:t>
          </a:r>
        </a:p>
      </dsp:txBody>
      <dsp:txXfrm>
        <a:off x="2866872" y="2140850"/>
        <a:ext cx="1797372" cy="4405513"/>
      </dsp:txXfrm>
    </dsp:sp>
    <dsp:sp modelId="{1CF678CD-A46E-4B05-A009-F8C2D306FB6A}">
      <dsp:nvSpPr>
        <dsp:cNvPr id="0" name=""/>
        <dsp:cNvSpPr/>
      </dsp:nvSpPr>
      <dsp:spPr>
        <a:xfrm>
          <a:off x="5137803" y="0"/>
          <a:ext cx="2386512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Data Ingestion&amp; Processing</a:t>
          </a:r>
        </a:p>
      </dsp:txBody>
      <dsp:txXfrm>
        <a:off x="5137803" y="0"/>
        <a:ext cx="2386512" cy="2084931"/>
      </dsp:txXfrm>
    </dsp:sp>
    <dsp:sp modelId="{B80FFD22-4A0C-4E3E-8933-E1FD00448757}">
      <dsp:nvSpPr>
        <dsp:cNvPr id="0" name=""/>
        <dsp:cNvSpPr/>
      </dsp:nvSpPr>
      <dsp:spPr>
        <a:xfrm>
          <a:off x="5376454" y="2086246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Modbus</a:t>
          </a:r>
        </a:p>
      </dsp:txBody>
      <dsp:txXfrm>
        <a:off x="5400002" y="2109794"/>
        <a:ext cx="1862114" cy="756895"/>
      </dsp:txXfrm>
    </dsp:sp>
    <dsp:sp modelId="{12026FA7-7651-4D0E-92FC-052ACAB7C4F1}">
      <dsp:nvSpPr>
        <dsp:cNvPr id="0" name=""/>
        <dsp:cNvSpPr/>
      </dsp:nvSpPr>
      <dsp:spPr>
        <a:xfrm>
          <a:off x="5376454" y="3013929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Mosquito </a:t>
          </a:r>
          <a:r>
            <a:rPr lang="en-IN" sz="1600" b="0" i="0" kern="1200" dirty="0"/>
            <a:t>MQTT (Message Queuing Telemetry Transport)</a:t>
          </a:r>
          <a:endParaRPr lang="en-IN" sz="1600" kern="1200" dirty="0"/>
        </a:p>
      </dsp:txBody>
      <dsp:txXfrm>
        <a:off x="5400002" y="3037477"/>
        <a:ext cx="1862114" cy="756895"/>
      </dsp:txXfrm>
    </dsp:sp>
    <dsp:sp modelId="{5D01BEED-CEF0-4F1B-B3BF-9C06A80CAE86}">
      <dsp:nvSpPr>
        <dsp:cNvPr id="0" name=""/>
        <dsp:cNvSpPr/>
      </dsp:nvSpPr>
      <dsp:spPr>
        <a:xfrm>
          <a:off x="5376454" y="3941611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 err="1"/>
            <a:t>Telegraf</a:t>
          </a:r>
          <a:r>
            <a:rPr lang="en-IN" sz="13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(Time Stamp)</a:t>
          </a:r>
        </a:p>
      </dsp:txBody>
      <dsp:txXfrm>
        <a:off x="5400002" y="3965159"/>
        <a:ext cx="1862114" cy="756895"/>
      </dsp:txXfrm>
    </dsp:sp>
    <dsp:sp modelId="{BFCFA432-3948-493A-9929-BB45D9B22154}">
      <dsp:nvSpPr>
        <dsp:cNvPr id="0" name=""/>
        <dsp:cNvSpPr/>
      </dsp:nvSpPr>
      <dsp:spPr>
        <a:xfrm>
          <a:off x="5376454" y="4869294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Packet Hashing (for Data immutability)</a:t>
          </a:r>
        </a:p>
      </dsp:txBody>
      <dsp:txXfrm>
        <a:off x="5400002" y="4892842"/>
        <a:ext cx="1862114" cy="756895"/>
      </dsp:txXfrm>
    </dsp:sp>
    <dsp:sp modelId="{102106D3-B0B6-47C1-A9E3-184E2B90E6B6}">
      <dsp:nvSpPr>
        <dsp:cNvPr id="0" name=""/>
        <dsp:cNvSpPr/>
      </dsp:nvSpPr>
      <dsp:spPr>
        <a:xfrm>
          <a:off x="5376454" y="5796976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Influx (Database)</a:t>
          </a:r>
        </a:p>
      </dsp:txBody>
      <dsp:txXfrm>
        <a:off x="5400002" y="5820524"/>
        <a:ext cx="1862114" cy="756895"/>
      </dsp:txXfrm>
    </dsp:sp>
    <dsp:sp modelId="{EF9156BB-B410-44F3-ACF8-ADED11C2CC00}">
      <dsp:nvSpPr>
        <dsp:cNvPr id="0" name=""/>
        <dsp:cNvSpPr/>
      </dsp:nvSpPr>
      <dsp:spPr>
        <a:xfrm>
          <a:off x="7703304" y="0"/>
          <a:ext cx="2386512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Insights</a:t>
          </a:r>
        </a:p>
      </dsp:txBody>
      <dsp:txXfrm>
        <a:off x="7703304" y="0"/>
        <a:ext cx="2386512" cy="2084931"/>
      </dsp:txXfrm>
    </dsp:sp>
    <dsp:sp modelId="{253C2BC9-59B1-4204-AE37-42E6F5D1431F}">
      <dsp:nvSpPr>
        <dsp:cNvPr id="0" name=""/>
        <dsp:cNvSpPr/>
      </dsp:nvSpPr>
      <dsp:spPr>
        <a:xfrm>
          <a:off x="7941956" y="2086246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Grafana Dashboards (Real time inference)</a:t>
          </a:r>
        </a:p>
      </dsp:txBody>
      <dsp:txXfrm>
        <a:off x="7965504" y="2109794"/>
        <a:ext cx="1862114" cy="756895"/>
      </dsp:txXfrm>
    </dsp:sp>
    <dsp:sp modelId="{7566C566-C6F5-474E-9A3E-7A1F5BF9C4A8}">
      <dsp:nvSpPr>
        <dsp:cNvPr id="0" name=""/>
        <dsp:cNvSpPr/>
      </dsp:nvSpPr>
      <dsp:spPr>
        <a:xfrm>
          <a:off x="7941956" y="3029608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Alerts (Anomaly detection)</a:t>
          </a:r>
        </a:p>
      </dsp:txBody>
      <dsp:txXfrm>
        <a:off x="7965504" y="3053156"/>
        <a:ext cx="1862114" cy="756895"/>
      </dsp:txXfrm>
    </dsp:sp>
    <dsp:sp modelId="{FCFD6072-A99A-49BA-843D-E575B352F638}">
      <dsp:nvSpPr>
        <dsp:cNvPr id="0" name=""/>
        <dsp:cNvSpPr/>
      </dsp:nvSpPr>
      <dsp:spPr>
        <a:xfrm>
          <a:off x="7941956" y="3941611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Energy Insights (kW, kWh Power Factor</a:t>
          </a:r>
        </a:p>
      </dsp:txBody>
      <dsp:txXfrm>
        <a:off x="7965504" y="3965159"/>
        <a:ext cx="1862114" cy="756895"/>
      </dsp:txXfrm>
    </dsp:sp>
    <dsp:sp modelId="{66D50033-5612-4C96-9A0C-D864C16C8991}">
      <dsp:nvSpPr>
        <dsp:cNvPr id="0" name=""/>
        <dsp:cNvSpPr/>
      </dsp:nvSpPr>
      <dsp:spPr>
        <a:xfrm>
          <a:off x="7941956" y="4869294"/>
          <a:ext cx="1909210" cy="803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Carbon (CO</a:t>
          </a:r>
          <a:r>
            <a:rPr lang="en-IN" sz="1400" kern="1200" baseline="-25000" dirty="0"/>
            <a:t>2</a:t>
          </a:r>
          <a:r>
            <a:rPr lang="en-IN" sz="1400" kern="1200" dirty="0"/>
            <a:t> Avoidance, CO</a:t>
          </a:r>
          <a:r>
            <a:rPr lang="en-IN" sz="1400" kern="1200" baseline="-25000" dirty="0"/>
            <a:t>2 </a:t>
          </a:r>
          <a:r>
            <a:rPr lang="en-IN" sz="1400" kern="1200" dirty="0"/>
            <a:t>Emission)</a:t>
          </a:r>
        </a:p>
      </dsp:txBody>
      <dsp:txXfrm>
        <a:off x="7965504" y="4892842"/>
        <a:ext cx="1862114" cy="756895"/>
      </dsp:txXfrm>
    </dsp:sp>
    <dsp:sp modelId="{D9B42310-8E03-47BB-97D8-91E62D037441}">
      <dsp:nvSpPr>
        <dsp:cNvPr id="0" name=""/>
        <dsp:cNvSpPr/>
      </dsp:nvSpPr>
      <dsp:spPr>
        <a:xfrm>
          <a:off x="7941956" y="5796976"/>
          <a:ext cx="1909210" cy="80399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 dirty="0">
              <a:latin typeface="Aptos" panose="02110004020202020204"/>
              <a:ea typeface="+mn-ea"/>
              <a:cs typeface="+mn-cs"/>
            </a:rPr>
            <a:t>Predictive Analytics (Machine Learning) / Forecasting</a:t>
          </a:r>
          <a:br>
            <a:rPr lang="en-IN" sz="1100" kern="1200" dirty="0">
              <a:latin typeface="Aptos" panose="02110004020202020204"/>
              <a:ea typeface="+mn-ea"/>
              <a:cs typeface="+mn-cs"/>
            </a:rPr>
          </a:br>
          <a:r>
            <a:rPr lang="en-IN" sz="1100" kern="1200" dirty="0">
              <a:latin typeface="Aptos" panose="02110004020202020204"/>
              <a:ea typeface="+mn-ea"/>
              <a:cs typeface="+mn-cs"/>
            </a:rPr>
            <a:t>(Under </a:t>
          </a:r>
          <a:r>
            <a:rPr lang="en-IN" sz="1100" kern="1200">
              <a:latin typeface="Aptos" panose="02110004020202020204"/>
              <a:ea typeface="+mn-ea"/>
              <a:cs typeface="+mn-cs"/>
            </a:rPr>
            <a:t>Development)</a:t>
          </a:r>
          <a:endParaRPr lang="en-IN" sz="1100" kern="1200" dirty="0">
            <a:latin typeface="Aptos" panose="02110004020202020204"/>
            <a:ea typeface="+mn-ea"/>
            <a:cs typeface="+mn-cs"/>
          </a:endParaRPr>
        </a:p>
      </dsp:txBody>
      <dsp:txXfrm>
        <a:off x="7965504" y="5820524"/>
        <a:ext cx="1862114" cy="756895"/>
      </dsp:txXfrm>
    </dsp:sp>
    <dsp:sp modelId="{0EC806AC-E676-402A-AD68-FE5BF0DAEE10}">
      <dsp:nvSpPr>
        <dsp:cNvPr id="0" name=""/>
        <dsp:cNvSpPr/>
      </dsp:nvSpPr>
      <dsp:spPr>
        <a:xfrm>
          <a:off x="10268806" y="0"/>
          <a:ext cx="2386512" cy="69497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Audit</a:t>
          </a:r>
        </a:p>
      </dsp:txBody>
      <dsp:txXfrm>
        <a:off x="10268806" y="0"/>
        <a:ext cx="2386512" cy="2084931"/>
      </dsp:txXfrm>
    </dsp:sp>
    <dsp:sp modelId="{DCB28540-FFCA-4B5E-8FB5-163E6A74FB0B}">
      <dsp:nvSpPr>
        <dsp:cNvPr id="0" name=""/>
        <dsp:cNvSpPr/>
      </dsp:nvSpPr>
      <dsp:spPr>
        <a:xfrm>
          <a:off x="10497854" y="2088789"/>
          <a:ext cx="1909210" cy="209545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 err="1">
              <a:latin typeface="Aptos" panose="02110004020202020204"/>
              <a:ea typeface="+mn-ea"/>
              <a:cs typeface="+mn-cs"/>
            </a:rPr>
            <a:t>HyperLedger</a:t>
          </a:r>
          <a:r>
            <a:rPr lang="en-IN" sz="1800" kern="1200" dirty="0">
              <a:latin typeface="Aptos" panose="02110004020202020204"/>
              <a:ea typeface="+mn-ea"/>
              <a:cs typeface="+mn-cs"/>
            </a:rPr>
            <a:t> (Blockchain) (Under Development) </a:t>
          </a:r>
        </a:p>
      </dsp:txBody>
      <dsp:txXfrm>
        <a:off x="10553773" y="2144708"/>
        <a:ext cx="1797372" cy="1983613"/>
      </dsp:txXfrm>
    </dsp:sp>
    <dsp:sp modelId="{8A645B4E-6B8E-4AED-83B4-878BD6020E0E}">
      <dsp:nvSpPr>
        <dsp:cNvPr id="0" name=""/>
        <dsp:cNvSpPr/>
      </dsp:nvSpPr>
      <dsp:spPr>
        <a:xfrm>
          <a:off x="10507457" y="4504796"/>
          <a:ext cx="1909210" cy="209545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>
              <a:latin typeface="Aptos" panose="02110004020202020204"/>
              <a:ea typeface="+mn-ea"/>
              <a:cs typeface="+mn-cs"/>
            </a:rPr>
            <a:t>Sustainability Reporting for Regulators (Under Development)</a:t>
          </a:r>
        </a:p>
      </dsp:txBody>
      <dsp:txXfrm>
        <a:off x="10563376" y="4560715"/>
        <a:ext cx="1797372" cy="1983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60AA7-EB68-478B-B5E6-DE761D8B5850}">
      <dsp:nvSpPr>
        <dsp:cNvPr id="0" name=""/>
        <dsp:cNvSpPr/>
      </dsp:nvSpPr>
      <dsp:spPr>
        <a:xfrm rot="10800000">
          <a:off x="310710" y="1493"/>
          <a:ext cx="4446210" cy="100964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5224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Energy Management System, Peak Shaving</a:t>
          </a:r>
        </a:p>
      </dsp:txBody>
      <dsp:txXfrm rot="10800000">
        <a:off x="563120" y="1493"/>
        <a:ext cx="4193800" cy="1009641"/>
      </dsp:txXfrm>
    </dsp:sp>
    <dsp:sp modelId="{26F0698D-B807-4871-AC49-5820E1C4A805}">
      <dsp:nvSpPr>
        <dsp:cNvPr id="0" name=""/>
        <dsp:cNvSpPr/>
      </dsp:nvSpPr>
      <dsp:spPr>
        <a:xfrm>
          <a:off x="2" y="0"/>
          <a:ext cx="1009641" cy="10096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D0228-40DE-44AB-953D-9A35049B38AE}">
      <dsp:nvSpPr>
        <dsp:cNvPr id="0" name=""/>
        <dsp:cNvSpPr/>
      </dsp:nvSpPr>
      <dsp:spPr>
        <a:xfrm rot="10800000">
          <a:off x="305133" y="1312520"/>
          <a:ext cx="4457365" cy="100964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5224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Smart Cities (Remote Asset Monitoring)</a:t>
          </a:r>
        </a:p>
      </dsp:txBody>
      <dsp:txXfrm rot="10800000">
        <a:off x="557543" y="1312520"/>
        <a:ext cx="4204955" cy="1009641"/>
      </dsp:txXfrm>
    </dsp:sp>
    <dsp:sp modelId="{128FC15A-540C-452F-8BB5-916C52B80267}">
      <dsp:nvSpPr>
        <dsp:cNvPr id="0" name=""/>
        <dsp:cNvSpPr/>
      </dsp:nvSpPr>
      <dsp:spPr>
        <a:xfrm>
          <a:off x="0" y="1267551"/>
          <a:ext cx="1009641" cy="1009641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3C9D2-A1D2-4054-B353-BAFEC833035E}">
      <dsp:nvSpPr>
        <dsp:cNvPr id="0" name=""/>
        <dsp:cNvSpPr/>
      </dsp:nvSpPr>
      <dsp:spPr>
        <a:xfrm rot="10800000">
          <a:off x="339877" y="2623547"/>
          <a:ext cx="4387876" cy="100964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5224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Water &amp; Waste Monitoring</a:t>
          </a:r>
          <a:br>
            <a:rPr lang="en-IN" sz="2400" kern="1200" dirty="0"/>
          </a:br>
          <a:r>
            <a:rPr lang="en-IN" sz="2400" kern="1200" dirty="0"/>
            <a:t>(Flow, level, quality)</a:t>
          </a:r>
        </a:p>
      </dsp:txBody>
      <dsp:txXfrm rot="10800000">
        <a:off x="592287" y="2623547"/>
        <a:ext cx="4135466" cy="1009641"/>
      </dsp:txXfrm>
    </dsp:sp>
    <dsp:sp modelId="{ED5AC038-F1C8-4C82-B0D2-76CF3CD22747}">
      <dsp:nvSpPr>
        <dsp:cNvPr id="0" name=""/>
        <dsp:cNvSpPr/>
      </dsp:nvSpPr>
      <dsp:spPr>
        <a:xfrm>
          <a:off x="2" y="2631039"/>
          <a:ext cx="1009641" cy="1009641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348F75-A708-4372-BE1A-F973A46472A1}">
      <dsp:nvSpPr>
        <dsp:cNvPr id="0" name=""/>
        <dsp:cNvSpPr/>
      </dsp:nvSpPr>
      <dsp:spPr>
        <a:xfrm rot="10800000">
          <a:off x="201523" y="3934574"/>
          <a:ext cx="4664584" cy="100964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5224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/>
            <a:t>Environment (Temperature, Humidity, AQI)</a:t>
          </a:r>
        </a:p>
      </dsp:txBody>
      <dsp:txXfrm rot="10800000">
        <a:off x="453933" y="3934574"/>
        <a:ext cx="4412174" cy="1009641"/>
      </dsp:txXfrm>
    </dsp:sp>
    <dsp:sp modelId="{AC80ECC6-4574-48DC-AD1E-ED5FDA9629E8}">
      <dsp:nvSpPr>
        <dsp:cNvPr id="0" name=""/>
        <dsp:cNvSpPr/>
      </dsp:nvSpPr>
      <dsp:spPr>
        <a:xfrm>
          <a:off x="0" y="3936068"/>
          <a:ext cx="1009641" cy="1009641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60AA7-EB68-478B-B5E6-DE761D8B5850}">
      <dsp:nvSpPr>
        <dsp:cNvPr id="0" name=""/>
        <dsp:cNvSpPr/>
      </dsp:nvSpPr>
      <dsp:spPr>
        <a:xfrm rot="10800000">
          <a:off x="285469" y="197"/>
          <a:ext cx="4496692" cy="651542"/>
        </a:xfrm>
        <a:prstGeom prst="homePlat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375" tIns="60960" rIns="113792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latin typeface="+mn-lt"/>
            </a:rPr>
            <a:t>Carbon Calculation </a:t>
          </a:r>
          <a:r>
            <a:rPr lang="en-IN" sz="2400" kern="1200" dirty="0">
              <a:solidFill>
                <a:prstClr val="white"/>
              </a:solidFill>
              <a:latin typeface="+mn-lt"/>
              <a:ea typeface="+mn-ea"/>
              <a:cs typeface="+mn-cs"/>
            </a:rPr>
            <a:t>Algorithms</a:t>
          </a:r>
          <a:r>
            <a:rPr lang="en-IN" sz="2400" kern="1200" dirty="0">
              <a:latin typeface="+mn-lt"/>
            </a:rPr>
            <a:t> (Blockchain) </a:t>
          </a:r>
        </a:p>
      </dsp:txBody>
      <dsp:txXfrm rot="10800000">
        <a:off x="448354" y="197"/>
        <a:ext cx="4333807" cy="651542"/>
      </dsp:txXfrm>
    </dsp:sp>
    <dsp:sp modelId="{26F0698D-B807-4871-AC49-5820E1C4A805}">
      <dsp:nvSpPr>
        <dsp:cNvPr id="0" name=""/>
        <dsp:cNvSpPr/>
      </dsp:nvSpPr>
      <dsp:spPr>
        <a:xfrm>
          <a:off x="120423" y="2"/>
          <a:ext cx="651542" cy="65154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40B3B5-FE78-4B8B-92F5-56498817071F}">
      <dsp:nvSpPr>
        <dsp:cNvPr id="0" name=""/>
        <dsp:cNvSpPr/>
      </dsp:nvSpPr>
      <dsp:spPr>
        <a:xfrm rot="10800000">
          <a:off x="290591" y="846230"/>
          <a:ext cx="4486448" cy="651542"/>
        </a:xfrm>
        <a:prstGeom prst="homePlat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375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EU CBAM (Carbon Border Adjustment Mechanism)</a:t>
          </a:r>
        </a:p>
      </dsp:txBody>
      <dsp:txXfrm rot="10800000">
        <a:off x="453476" y="846230"/>
        <a:ext cx="4323563" cy="651542"/>
      </dsp:txXfrm>
    </dsp:sp>
    <dsp:sp modelId="{678084F7-E75F-4048-9333-C08CD3620302}">
      <dsp:nvSpPr>
        <dsp:cNvPr id="0" name=""/>
        <dsp:cNvSpPr/>
      </dsp:nvSpPr>
      <dsp:spPr>
        <a:xfrm>
          <a:off x="120423" y="861222"/>
          <a:ext cx="651542" cy="65154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1570E-1873-4376-A090-4A825635918E}">
      <dsp:nvSpPr>
        <dsp:cNvPr id="0" name=""/>
        <dsp:cNvSpPr/>
      </dsp:nvSpPr>
      <dsp:spPr>
        <a:xfrm rot="10800000">
          <a:off x="313086" y="1692262"/>
          <a:ext cx="4441458" cy="651542"/>
        </a:xfrm>
        <a:prstGeom prst="homePlat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375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Verifiable Carbon Units for future Carbon Trading</a:t>
          </a:r>
        </a:p>
      </dsp:txBody>
      <dsp:txXfrm rot="10800000">
        <a:off x="475971" y="1692262"/>
        <a:ext cx="4278573" cy="651542"/>
      </dsp:txXfrm>
    </dsp:sp>
    <dsp:sp modelId="{A4EC8CA1-F023-466A-AFCC-38B5097CF9AC}">
      <dsp:nvSpPr>
        <dsp:cNvPr id="0" name=""/>
        <dsp:cNvSpPr/>
      </dsp:nvSpPr>
      <dsp:spPr>
        <a:xfrm>
          <a:off x="178280" y="1684763"/>
          <a:ext cx="651542" cy="65154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C2FB1-824A-4D4A-B1C6-2682CDF0F1C4}">
      <dsp:nvSpPr>
        <dsp:cNvPr id="0" name=""/>
        <dsp:cNvSpPr/>
      </dsp:nvSpPr>
      <dsp:spPr>
        <a:xfrm rot="10800000">
          <a:off x="298090" y="2538294"/>
          <a:ext cx="4471451" cy="651542"/>
        </a:xfrm>
        <a:prstGeom prst="homePlat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375" tIns="60960" rIns="113792" bIns="609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800" kern="1200" dirty="0"/>
            <a:t>ESG Reporting </a:t>
          </a:r>
          <a:r>
            <a:rPr lang="en-IN" sz="2000" kern="1200" dirty="0"/>
            <a:t>(Environment, Social, Governance)</a:t>
          </a:r>
          <a:endParaRPr lang="en-IN" sz="2400" kern="1200" dirty="0"/>
        </a:p>
      </dsp:txBody>
      <dsp:txXfrm rot="10800000">
        <a:off x="460975" y="2538294"/>
        <a:ext cx="4308566" cy="651542"/>
      </dsp:txXfrm>
    </dsp:sp>
    <dsp:sp modelId="{BBC65588-0A96-417A-B809-6602B49E0535}">
      <dsp:nvSpPr>
        <dsp:cNvPr id="0" name=""/>
        <dsp:cNvSpPr/>
      </dsp:nvSpPr>
      <dsp:spPr>
        <a:xfrm>
          <a:off x="215757" y="2553286"/>
          <a:ext cx="651542" cy="651542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3C9D2-A1D2-4054-B353-BAFEC833035E}">
      <dsp:nvSpPr>
        <dsp:cNvPr id="0" name=""/>
        <dsp:cNvSpPr/>
      </dsp:nvSpPr>
      <dsp:spPr>
        <a:xfrm rot="10800000">
          <a:off x="275612" y="3384326"/>
          <a:ext cx="4516407" cy="651542"/>
        </a:xfrm>
        <a:prstGeom prst="homePlat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375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Predictive Analytics </a:t>
          </a:r>
          <a:b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IN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(Energy Produced, Energy Consumed)</a:t>
          </a:r>
          <a:endParaRPr lang="en-IN" sz="24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438497" y="3384326"/>
        <a:ext cx="4353522" cy="651542"/>
      </dsp:txXfrm>
    </dsp:sp>
    <dsp:sp modelId="{ED5AC038-F1C8-4C82-B0D2-76CF3CD22747}">
      <dsp:nvSpPr>
        <dsp:cNvPr id="0" name=""/>
        <dsp:cNvSpPr/>
      </dsp:nvSpPr>
      <dsp:spPr>
        <a:xfrm>
          <a:off x="225354" y="3384326"/>
          <a:ext cx="651542" cy="651542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348F75-A708-4372-BE1A-F973A46472A1}">
      <dsp:nvSpPr>
        <dsp:cNvPr id="0" name=""/>
        <dsp:cNvSpPr/>
      </dsp:nvSpPr>
      <dsp:spPr>
        <a:xfrm rot="10800000">
          <a:off x="253117" y="4230359"/>
          <a:ext cx="4561396" cy="651542"/>
        </a:xfrm>
        <a:prstGeom prst="homePlate">
          <a:avLst/>
        </a:prstGeom>
        <a:gradFill rotWithShape="0">
          <a:gsLst>
            <a:gs pos="0">
              <a:srgbClr val="4472C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4472C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4472C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noFill/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9375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Anomaly Detection</a:t>
          </a:r>
        </a:p>
      </dsp:txBody>
      <dsp:txXfrm rot="10800000">
        <a:off x="416002" y="4230359"/>
        <a:ext cx="4398511" cy="651542"/>
      </dsp:txXfrm>
    </dsp:sp>
    <dsp:sp modelId="{AC80ECC6-4574-48DC-AD1E-ED5FDA9629E8}">
      <dsp:nvSpPr>
        <dsp:cNvPr id="0" name=""/>
        <dsp:cNvSpPr/>
      </dsp:nvSpPr>
      <dsp:spPr>
        <a:xfrm>
          <a:off x="120423" y="4230554"/>
          <a:ext cx="651542" cy="651542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0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FE642-BA6E-41A6-9705-B64ECD1A9542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71101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CC01B-E0F0-0554-2D54-8978A4D95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357B50-D64A-E70B-01D9-D848A1646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28DF1-D92A-5046-570C-0D8A34282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817F6-B8A0-8764-7E6D-399BD38661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64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96134-7425-A873-23D9-D4E9EB4A3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109B7A-37EC-E533-FA8D-CB9D418DBD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B9FECD-EB40-D4E6-0F12-A0A62C9A28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29E13-E98B-C228-29A6-E288274C46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8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9CA7A-8E64-80E3-7A94-F54072621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74B38-1CB9-643E-70FA-99EA387A8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2F2669-46F1-D376-B243-8C249D08A2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32CF1-FDB3-5768-54F0-0AEB77489D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97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AA610-806B-ABA1-02DE-51A0AC351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1DC614-1A49-EBFE-B193-D990C1ECE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05E957-53A8-A2D0-0BBF-66AD82DD06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8A37D-F88B-90BF-1713-C3FED22FD2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36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F71D8-7DE4-1BA9-2BFD-843C63E3E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0DF1E8-32D2-C510-BDC2-85F7740FC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5328-3654-47B1-976A-73BD2A9ECF56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48C0BC-7836-7B94-1166-15E302D27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2CC365-2BF3-B5FC-64E9-F7B528E9C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32D5C-F0BB-4A24-966E-5FEBCEDD479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571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2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AF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3075" y="1074896"/>
            <a:ext cx="8307943" cy="740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00"/>
              </a:lnSpc>
              <a:buNone/>
            </a:pPr>
            <a:r>
              <a:rPr lang="en-US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Engineering Problem and Goal</a:t>
            </a:r>
            <a:endParaRPr lang="en-US" sz="4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075" y="2687479"/>
            <a:ext cx="2516148" cy="101679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93075" y="3934301"/>
            <a:ext cx="6419850" cy="3674269"/>
          </a:xfrm>
          <a:prstGeom prst="roundRect">
            <a:avLst>
              <a:gd name="adj" fmla="val 3982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762595" y="3934301"/>
            <a:ext cx="121920" cy="3674269"/>
          </a:xfrm>
          <a:prstGeom prst="roundRect">
            <a:avLst>
              <a:gd name="adj" fmla="val 74164"/>
            </a:avLst>
          </a:prstGeom>
          <a:solidFill>
            <a:srgbClr val="6237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130260" y="4180046"/>
            <a:ext cx="3552230" cy="444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Problem</a:t>
            </a:r>
            <a:endParaRPr lang="en-US" sz="2750" dirty="0"/>
          </a:p>
        </p:txBody>
      </p:sp>
      <p:sp>
        <p:nvSpPr>
          <p:cNvPr id="9" name="Text 6"/>
          <p:cNvSpPr/>
          <p:nvPr/>
        </p:nvSpPr>
        <p:spPr>
          <a:xfrm>
            <a:off x="1130260" y="4746784"/>
            <a:ext cx="5836920" cy="671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Industries often lack real-time, centralised insight into their energy usage. This stems from: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130260" y="5593644"/>
            <a:ext cx="5836920" cy="20149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600"/>
              </a:lnSpc>
              <a:buSzPct val="100000"/>
              <a:buFontTx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Manual monitoring systems.</a:t>
            </a:r>
            <a:endParaRPr lang="en-US" sz="1650" dirty="0"/>
          </a:p>
          <a:p>
            <a:pPr marL="342900" indent="-342900">
              <a:lnSpc>
                <a:spcPts val="2600"/>
              </a:lnSpc>
              <a:buSzPct val="100000"/>
              <a:buFontTx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Fragmented data collection.</a:t>
            </a:r>
            <a:endParaRPr lang="en-US" sz="1650" dirty="0"/>
          </a:p>
          <a:p>
            <a:pPr marL="342900" indent="-342900">
              <a:lnSpc>
                <a:spcPts val="2600"/>
              </a:lnSpc>
              <a:buSzPct val="100000"/>
              <a:buFontTx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 of the month electricity bills</a:t>
            </a:r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Leading to Energy waste.</a:t>
            </a:r>
          </a:p>
        </p:txBody>
      </p:sp>
      <p:sp>
        <p:nvSpPr>
          <p:cNvPr id="13" name="Shape 10"/>
          <p:cNvSpPr/>
          <p:nvPr/>
        </p:nvSpPr>
        <p:spPr>
          <a:xfrm>
            <a:off x="7398352" y="3956879"/>
            <a:ext cx="6419969" cy="3674269"/>
          </a:xfrm>
          <a:prstGeom prst="roundRect">
            <a:avLst>
              <a:gd name="adj" fmla="val 3982"/>
            </a:avLst>
          </a:prstGeom>
          <a:solidFill>
            <a:srgbClr val="FDFAF7"/>
          </a:solidFill>
          <a:ln w="3048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Shape 11"/>
          <p:cNvSpPr/>
          <p:nvPr/>
        </p:nvSpPr>
        <p:spPr>
          <a:xfrm>
            <a:off x="7386876" y="3934301"/>
            <a:ext cx="121920" cy="3674269"/>
          </a:xfrm>
          <a:prstGeom prst="roundRect">
            <a:avLst>
              <a:gd name="adj" fmla="val 74164"/>
            </a:avLst>
          </a:prstGeom>
          <a:solidFill>
            <a:srgbClr val="6237C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754541" y="4180046"/>
            <a:ext cx="3552230" cy="444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Engineering Goal</a:t>
            </a:r>
            <a:endParaRPr lang="en-US" sz="2750" dirty="0"/>
          </a:p>
        </p:txBody>
      </p:sp>
      <p:sp>
        <p:nvSpPr>
          <p:cNvPr id="16" name="Text 13"/>
          <p:cNvSpPr/>
          <p:nvPr/>
        </p:nvSpPr>
        <p:spPr>
          <a:xfrm>
            <a:off x="7754541" y="4746784"/>
            <a:ext cx="5837039" cy="671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develop a real-time, IoT-based energy monitoring system that: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7745039" y="5457296"/>
            <a:ext cx="5837039" cy="671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Collects and visualises energy data on a single platform.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7745038" y="6167808"/>
            <a:ext cx="5837039" cy="671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Enables informed decisions for improved energy efficiency.</a:t>
            </a:r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7745037" y="6878320"/>
            <a:ext cx="5837039" cy="335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Promotes a sustainable future.</a:t>
            </a:r>
          </a:p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</a:rPr>
              <a:t>Provides backbone for future carbon trading</a:t>
            </a:r>
            <a:endParaRPr lang="en-US" sz="1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FD318-E36C-FBE0-F11A-79527CCA0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A9B0F8D-3547-4F93-7D78-C45E8AE1DDDB}"/>
              </a:ext>
            </a:extLst>
          </p:cNvPr>
          <p:cNvSpPr/>
          <p:nvPr/>
        </p:nvSpPr>
        <p:spPr>
          <a:xfrm>
            <a:off x="304453" y="548800"/>
            <a:ext cx="11740144" cy="3899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4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Impact – Capacitor Panel (Power Factor) </a:t>
            </a:r>
            <a:endParaRPr lang="en-US" sz="48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9D4DCAF5-DFE6-3C08-2AA1-CFA4CB522500}"/>
              </a:ext>
            </a:extLst>
          </p:cNvPr>
          <p:cNvSpPr/>
          <p:nvPr/>
        </p:nvSpPr>
        <p:spPr>
          <a:xfrm>
            <a:off x="6280190" y="3575447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26F7542C-EA88-2DB3-D8B6-47ABBBDE9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4618" y="1282011"/>
            <a:ext cx="4016265" cy="6024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50921C-5E7A-B616-D472-AED15DE49F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627"/>
          <a:stretch>
            <a:fillRect/>
          </a:stretch>
        </p:blipFill>
        <p:spPr>
          <a:xfrm>
            <a:off x="417690" y="1840089"/>
            <a:ext cx="9676050" cy="53773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449007-E8EC-F861-FBE9-4AE766D22908}"/>
              </a:ext>
            </a:extLst>
          </p:cNvPr>
          <p:cNvSpPr txBox="1"/>
          <p:nvPr/>
        </p:nvSpPr>
        <p:spPr>
          <a:xfrm>
            <a:off x="593313" y="2230411"/>
            <a:ext cx="1612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Before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11E81-BEEF-ECB9-D76C-105B870DECAF}"/>
              </a:ext>
            </a:extLst>
          </p:cNvPr>
          <p:cNvSpPr txBox="1"/>
          <p:nvPr/>
        </p:nvSpPr>
        <p:spPr>
          <a:xfrm>
            <a:off x="8997417" y="2230411"/>
            <a:ext cx="7119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After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6C376-6DF3-B5F8-FB01-DD5A3B31C912}"/>
              </a:ext>
            </a:extLst>
          </p:cNvPr>
          <p:cNvSpPr txBox="1"/>
          <p:nvPr/>
        </p:nvSpPr>
        <p:spPr>
          <a:xfrm>
            <a:off x="4369634" y="3501102"/>
            <a:ext cx="5197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Improvement of Power Factor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5726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B7D65-3F78-42EC-2DE3-0052A3925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3" y="0"/>
            <a:ext cx="10818040" cy="497684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D12177-5160-673C-3F29-707BB8508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055771"/>
              </p:ext>
            </p:extLst>
          </p:nvPr>
        </p:nvGraphicFramePr>
        <p:xfrm>
          <a:off x="1549593" y="5099050"/>
          <a:ext cx="5765607" cy="3130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1227">
                  <a:extLst>
                    <a:ext uri="{9D8B030D-6E8A-4147-A177-3AD203B41FA5}">
                      <a16:colId xmlns:a16="http://schemas.microsoft.com/office/drawing/2014/main" val="844432684"/>
                    </a:ext>
                  </a:extLst>
                </a:gridCol>
                <a:gridCol w="1166530">
                  <a:extLst>
                    <a:ext uri="{9D8B030D-6E8A-4147-A177-3AD203B41FA5}">
                      <a16:colId xmlns:a16="http://schemas.microsoft.com/office/drawing/2014/main" val="3806247627"/>
                    </a:ext>
                  </a:extLst>
                </a:gridCol>
                <a:gridCol w="643603">
                  <a:extLst>
                    <a:ext uri="{9D8B030D-6E8A-4147-A177-3AD203B41FA5}">
                      <a16:colId xmlns:a16="http://schemas.microsoft.com/office/drawing/2014/main" val="1532628797"/>
                    </a:ext>
                  </a:extLst>
                </a:gridCol>
                <a:gridCol w="630194">
                  <a:extLst>
                    <a:ext uri="{9D8B030D-6E8A-4147-A177-3AD203B41FA5}">
                      <a16:colId xmlns:a16="http://schemas.microsoft.com/office/drawing/2014/main" val="1632402198"/>
                    </a:ext>
                  </a:extLst>
                </a:gridCol>
                <a:gridCol w="724053">
                  <a:extLst>
                    <a:ext uri="{9D8B030D-6E8A-4147-A177-3AD203B41FA5}">
                      <a16:colId xmlns:a16="http://schemas.microsoft.com/office/drawing/2014/main" val="3684216331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 dirty="0">
                          <a:effectLst/>
                        </a:rPr>
                        <a:t>Night Consumption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9331609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18:00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04:00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10 hours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639341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Before AieX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2 kWh x 10 hr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20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7405081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03929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 dirty="0">
                          <a:effectLst/>
                        </a:rPr>
                        <a:t>Air Compressor Peak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487027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No of Peaks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9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125795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100" u="none" strike="noStrike">
                          <a:effectLst/>
                        </a:rPr>
                        <a:t>2 kWh x 5 min x 9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1.5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982438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Total Night Consumption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21.5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5797557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556504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After AieX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2 kWh x 10 hr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20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9723444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3489468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Night Savings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1.5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0072745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7.5%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savings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2212094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7180233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SDG 12 Savings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Rs/ Unit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644604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Monthly Saving on Night Consumption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45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₹ 450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4617895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Yearly Saving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547.5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kWh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>
                          <a:effectLst/>
                        </a:rPr>
                        <a:t>10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IN" sz="1100" u="none" strike="noStrike" dirty="0">
                          <a:effectLst/>
                        </a:rPr>
                        <a:t>₹ 5,475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59469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526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8906" y="606028"/>
            <a:ext cx="2869883" cy="358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712357" y="606028"/>
            <a:ext cx="6078188" cy="885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28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Driving Smarter Energy Decisions</a:t>
            </a:r>
          </a:p>
        </p:txBody>
      </p:sp>
      <p:sp>
        <p:nvSpPr>
          <p:cNvPr id="4" name="Shape 2"/>
          <p:cNvSpPr/>
          <p:nvPr/>
        </p:nvSpPr>
        <p:spPr>
          <a:xfrm>
            <a:off x="669727" y="1685986"/>
            <a:ext cx="6447115" cy="626150"/>
          </a:xfrm>
          <a:prstGeom prst="roundRect">
            <a:avLst>
              <a:gd name="adj" fmla="val 48001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12781" y="1827534"/>
            <a:ext cx="4118786" cy="3917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1. </a:t>
            </a: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Enhanced Visibility</a:t>
            </a:r>
            <a:endParaRPr lang="en-US" sz="2800" dirty="0"/>
          </a:p>
          <a:p>
            <a:pPr marL="0" indent="0" algn="l">
              <a:lnSpc>
                <a:spcPts val="2450"/>
              </a:lnSpc>
              <a:buNone/>
            </a:pPr>
            <a:endParaRPr lang="en-US" sz="2450" dirty="0"/>
          </a:p>
        </p:txBody>
      </p:sp>
      <p:sp>
        <p:nvSpPr>
          <p:cNvPr id="6" name="Text 4"/>
          <p:cNvSpPr/>
          <p:nvPr/>
        </p:nvSpPr>
        <p:spPr>
          <a:xfrm>
            <a:off x="866894" y="2361785"/>
            <a:ext cx="2869883" cy="358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768906" y="2479157"/>
            <a:ext cx="6029682" cy="651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Real-time, IoT-based monitoring provides superior visibility and accuracy compared to manual audits.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69727" y="3498986"/>
            <a:ext cx="6447234" cy="626150"/>
          </a:xfrm>
          <a:prstGeom prst="roundRect">
            <a:avLst>
              <a:gd name="adj" fmla="val 48001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0952" y="3660937"/>
            <a:ext cx="4028248" cy="39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2. </a:t>
            </a: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Pattern Discovery</a:t>
            </a:r>
            <a:endParaRPr lang="en-US" sz="2800" dirty="0"/>
          </a:p>
          <a:p>
            <a:pPr marL="0" indent="0" algn="l">
              <a:lnSpc>
                <a:spcPts val="2450"/>
              </a:lnSpc>
              <a:buNone/>
            </a:pPr>
            <a:endParaRPr lang="en-US" sz="2450" dirty="0"/>
          </a:p>
        </p:txBody>
      </p:sp>
      <p:sp>
        <p:nvSpPr>
          <p:cNvPr id="11" name="Text 9"/>
          <p:cNvSpPr/>
          <p:nvPr/>
        </p:nvSpPr>
        <p:spPr>
          <a:xfrm>
            <a:off x="878562" y="4292157"/>
            <a:ext cx="6029801" cy="651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12356" y="5450388"/>
            <a:ext cx="6447115" cy="626150"/>
          </a:xfrm>
          <a:prstGeom prst="roundRect">
            <a:avLst>
              <a:gd name="adj" fmla="val 480014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197538" y="5664093"/>
            <a:ext cx="5122530" cy="39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50"/>
              </a:lnSpc>
            </a:pPr>
            <a:r>
              <a:rPr lang="en-US" sz="2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3. </a:t>
            </a:r>
            <a:r>
              <a:rPr lang="en-US" sz="2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Optimization Support</a:t>
            </a:r>
            <a:endParaRPr lang="en-US" sz="2800" dirty="0"/>
          </a:p>
          <a:p>
            <a:pPr marL="0" indent="0" algn="l">
              <a:lnSpc>
                <a:spcPts val="2450"/>
              </a:lnSpc>
              <a:buNone/>
            </a:pPr>
            <a:endParaRPr lang="en-US" sz="2450" dirty="0"/>
          </a:p>
        </p:txBody>
      </p:sp>
      <p:sp>
        <p:nvSpPr>
          <p:cNvPr id="14" name="Text 12"/>
          <p:cNvSpPr/>
          <p:nvPr/>
        </p:nvSpPr>
        <p:spPr>
          <a:xfrm>
            <a:off x="878562" y="6061825"/>
            <a:ext cx="2869883" cy="358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50" dirty="0"/>
          </a:p>
        </p:txBody>
      </p:sp>
      <p:sp>
        <p:nvSpPr>
          <p:cNvPr id="15" name="Text 13"/>
          <p:cNvSpPr/>
          <p:nvPr/>
        </p:nvSpPr>
        <p:spPr>
          <a:xfrm>
            <a:off x="878562" y="6127608"/>
            <a:ext cx="6029682" cy="976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736538" y="6234821"/>
            <a:ext cx="313015" cy="391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endParaRPr lang="en-US" sz="2450" dirty="0"/>
          </a:p>
        </p:txBody>
      </p:sp>
      <p:sp>
        <p:nvSpPr>
          <p:cNvPr id="18" name="Text 16"/>
          <p:cNvSpPr/>
          <p:nvPr/>
        </p:nvSpPr>
        <p:spPr>
          <a:xfrm>
            <a:off x="878443" y="6270660"/>
            <a:ext cx="2880360" cy="358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878443" y="6336443"/>
            <a:ext cx="6029801" cy="976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Centralised, real-time monitoring proves more effective for identifying inefficiencies and supporting energy optimisation efforts.</a:t>
            </a:r>
            <a:endParaRPr lang="en-US" sz="1600" dirty="0"/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3CC2FAA1-89AC-BAA6-B0A3-14CE98E6ADB1}"/>
              </a:ext>
            </a:extLst>
          </p:cNvPr>
          <p:cNvSpPr/>
          <p:nvPr/>
        </p:nvSpPr>
        <p:spPr>
          <a:xfrm>
            <a:off x="878443" y="4297616"/>
            <a:ext cx="2869883" cy="358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endParaRPr lang="en-US" sz="2250" dirty="0"/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4D9F19ED-C077-C990-8EA9-4AAB1247D7EC}"/>
              </a:ext>
            </a:extLst>
          </p:cNvPr>
          <p:cNvSpPr/>
          <p:nvPr/>
        </p:nvSpPr>
        <p:spPr>
          <a:xfrm>
            <a:off x="878681" y="4213932"/>
            <a:ext cx="6029682" cy="976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data collection reveals critical energy usage patterns and peak loads often missed by periodic measurements.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3700E5A-72F5-6F8F-7881-411D16ED74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9504977"/>
              </p:ext>
            </p:extLst>
          </p:nvPr>
        </p:nvGraphicFramePr>
        <p:xfrm>
          <a:off x="984140" y="533401"/>
          <a:ext cx="12662120" cy="6949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7A68C5A-09D9-5DD8-6B7C-AFF5AA1EB229}"/>
              </a:ext>
            </a:extLst>
          </p:cNvPr>
          <p:cNvCxnSpPr>
            <a:cxnSpLocks/>
          </p:cNvCxnSpPr>
          <p:nvPr/>
        </p:nvCxnSpPr>
        <p:spPr>
          <a:xfrm>
            <a:off x="3828578" y="3846226"/>
            <a:ext cx="547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534577E-7528-EF3C-7564-C8473B8A33F3}"/>
              </a:ext>
            </a:extLst>
          </p:cNvPr>
          <p:cNvCxnSpPr>
            <a:cxnSpLocks/>
          </p:cNvCxnSpPr>
          <p:nvPr/>
        </p:nvCxnSpPr>
        <p:spPr>
          <a:xfrm>
            <a:off x="10270350" y="3922052"/>
            <a:ext cx="547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50CBE20-7452-1732-9B17-D109A45A6A4B}"/>
              </a:ext>
            </a:extLst>
          </p:cNvPr>
          <p:cNvCxnSpPr>
            <a:cxnSpLocks/>
          </p:cNvCxnSpPr>
          <p:nvPr/>
        </p:nvCxnSpPr>
        <p:spPr>
          <a:xfrm>
            <a:off x="7041416" y="3846226"/>
            <a:ext cx="547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31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53D48-5842-C40A-2945-AB845729E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F4B0BBB-FC67-71AE-1A71-03AAC0245B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5114037"/>
              </p:ext>
            </p:extLst>
          </p:nvPr>
        </p:nvGraphicFramePr>
        <p:xfrm>
          <a:off x="984140" y="533401"/>
          <a:ext cx="12662120" cy="6949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B6CADCB-8EAA-F125-D956-92D4953E61D1}"/>
              </a:ext>
            </a:extLst>
          </p:cNvPr>
          <p:cNvCxnSpPr>
            <a:cxnSpLocks/>
          </p:cNvCxnSpPr>
          <p:nvPr/>
        </p:nvCxnSpPr>
        <p:spPr>
          <a:xfrm>
            <a:off x="3219960" y="4882450"/>
            <a:ext cx="547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2250B19-92F1-A0C7-74F7-38E549F82D78}"/>
              </a:ext>
            </a:extLst>
          </p:cNvPr>
          <p:cNvCxnSpPr>
            <a:cxnSpLocks/>
          </p:cNvCxnSpPr>
          <p:nvPr/>
        </p:nvCxnSpPr>
        <p:spPr>
          <a:xfrm>
            <a:off x="5755280" y="4891612"/>
            <a:ext cx="547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1C11386-CDBB-DA54-A603-5E93B2515BE7}"/>
              </a:ext>
            </a:extLst>
          </p:cNvPr>
          <p:cNvCxnSpPr>
            <a:cxnSpLocks/>
          </p:cNvCxnSpPr>
          <p:nvPr/>
        </p:nvCxnSpPr>
        <p:spPr>
          <a:xfrm>
            <a:off x="8282854" y="4891612"/>
            <a:ext cx="5475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69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1E0BE-2C70-A81D-2F78-FADD66CE1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B6AC1A4-4E50-06FF-B991-88BE1058FC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7335000"/>
              </p:ext>
            </p:extLst>
          </p:nvPr>
        </p:nvGraphicFramePr>
        <p:xfrm>
          <a:off x="2552700" y="1610140"/>
          <a:ext cx="5067632" cy="4945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5CD29FB-A1B8-0866-6500-1477675CA2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0987346"/>
              </p:ext>
            </p:extLst>
          </p:nvPr>
        </p:nvGraphicFramePr>
        <p:xfrm>
          <a:off x="7499910" y="1673750"/>
          <a:ext cx="5067632" cy="4882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9AE021B-25FA-D606-6F81-7124B6709EED}"/>
              </a:ext>
            </a:extLst>
          </p:cNvPr>
          <p:cNvSpPr txBox="1"/>
          <p:nvPr/>
        </p:nvSpPr>
        <p:spPr>
          <a:xfrm>
            <a:off x="4715455" y="976675"/>
            <a:ext cx="1187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TODAY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A4D58-F34B-F1F3-8A75-576BCCEB49D9}"/>
              </a:ext>
            </a:extLst>
          </p:cNvPr>
          <p:cNvSpPr txBox="1"/>
          <p:nvPr/>
        </p:nvSpPr>
        <p:spPr>
          <a:xfrm>
            <a:off x="9234778" y="976675"/>
            <a:ext cx="1372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FUTURE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3030072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90646"/>
            <a:ext cx="4719504" cy="470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Conclusion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793790" y="2560558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sp>
        <p:nvSpPr>
          <p:cNvPr id="5" name="Shape 2"/>
          <p:cNvSpPr/>
          <p:nvPr/>
        </p:nvSpPr>
        <p:spPr>
          <a:xfrm>
            <a:off x="793789" y="1832274"/>
            <a:ext cx="10179011" cy="3891193"/>
          </a:xfrm>
          <a:prstGeom prst="roundRect">
            <a:avLst>
              <a:gd name="adj" fmla="val 5638"/>
            </a:avLst>
          </a:prstGeom>
          <a:solidFill>
            <a:srgbClr val="D0C3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1085516" y="1945433"/>
            <a:ext cx="9595556" cy="363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This project demonstrates a smart, data-driven energy monitoring framework that integrates IoT, cloud computing, artificial intelligence, and blockchain into a unified system. </a:t>
            </a:r>
          </a:p>
          <a:p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Using ESP32-based cloud sensing and Raspberry Pi–Modbus industrial monitoring, it provides a scalable solution for real-time, verifiable energy tracking. </a:t>
            </a:r>
          </a:p>
          <a:p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By automating data collection and ensuring integrity through blockchain, the system enables accurate energy and carbon insights, forming a strong foundation for future Energy Management Systems, carbon-credit validation, renewable prioritization, and Net-Zero compliance.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868BB2-F723-AE45-EFF5-93D968F3BA7E}"/>
              </a:ext>
            </a:extLst>
          </p:cNvPr>
          <p:cNvSpPr txBox="1"/>
          <p:nvPr/>
        </p:nvSpPr>
        <p:spPr>
          <a:xfrm>
            <a:off x="788894" y="310501"/>
            <a:ext cx="7315200" cy="823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6100"/>
              </a:lnSpc>
              <a:buNone/>
            </a:pPr>
            <a:r>
              <a:rPr lang="en-IN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Re</a:t>
            </a:r>
            <a:r>
              <a:rPr lang="en-US" sz="4000" b="1" dirty="0" err="1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ferences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386D21-F859-1DA5-B1F2-A52ADC16E717}"/>
              </a:ext>
            </a:extLst>
          </p:cNvPr>
          <p:cNvSpPr txBox="1"/>
          <p:nvPr/>
        </p:nvSpPr>
        <p:spPr>
          <a:xfrm>
            <a:off x="1370270" y="1352945"/>
            <a:ext cx="11634530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>
                <a:solidFill>
                  <a:schemeClr val="tx1"/>
                </a:solidFill>
              </a:rPr>
              <a:t>Bureau of Energy Efficiency (BEE).</a:t>
            </a:r>
            <a:r>
              <a:rPr lang="en-US" altLang="en-US" sz="2000" dirty="0">
                <a:solidFill>
                  <a:schemeClr val="tx1"/>
                </a:solidFill>
              </a:rPr>
              <a:t> (2021). </a:t>
            </a:r>
            <a:r>
              <a:rPr lang="en-US" altLang="en-US" sz="2000" i="1" dirty="0">
                <a:solidFill>
                  <a:schemeClr val="tx1"/>
                </a:solidFill>
              </a:rPr>
              <a:t>Energy Efficiency in Industry: Policy Framework and Guidelines.</a:t>
            </a:r>
            <a:r>
              <a:rPr lang="en-US" altLang="en-US" sz="2000" dirty="0">
                <a:solidFill>
                  <a:schemeClr val="tx1"/>
                </a:solidFill>
              </a:rPr>
              <a:t> Government of India, Ministry of Power.</a:t>
            </a:r>
          </a:p>
          <a:p>
            <a:pPr lvl="0" fontAlgn="base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solidFill>
                <a:schemeClr val="tx1"/>
              </a:solidFill>
            </a:endParaRPr>
          </a:p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>
                <a:solidFill>
                  <a:schemeClr val="tx1"/>
                </a:solidFill>
              </a:rPr>
              <a:t>United Nations.</a:t>
            </a:r>
            <a:r>
              <a:rPr lang="en-US" altLang="en-US" sz="2000" dirty="0">
                <a:solidFill>
                  <a:schemeClr val="tx1"/>
                </a:solidFill>
              </a:rPr>
              <a:t> (2023). </a:t>
            </a:r>
            <a:r>
              <a:rPr lang="en-US" altLang="en-US" sz="2000" i="1" dirty="0">
                <a:solidFill>
                  <a:schemeClr val="tx1"/>
                </a:solidFill>
              </a:rPr>
              <a:t>Net-Zero Coalition: Climate Action for a Sustainable Future.</a:t>
            </a:r>
            <a:r>
              <a:rPr lang="en-US" altLang="en-US" sz="2000" dirty="0">
                <a:solidFill>
                  <a:schemeClr val="tx1"/>
                </a:solidFill>
              </a:rPr>
              <a:t> United Nations Climate Action Portal.</a:t>
            </a:r>
          </a:p>
          <a:p>
            <a:pPr lvl="0" fontAlgn="base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solidFill>
                <a:schemeClr val="tx1"/>
              </a:solidFill>
            </a:endParaRPr>
          </a:p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 err="1">
                <a:solidFill>
                  <a:schemeClr val="tx1"/>
                </a:solidFill>
              </a:rPr>
              <a:t>Mekhilef</a:t>
            </a:r>
            <a:r>
              <a:rPr lang="en-US" altLang="en-US" sz="2000" b="1" dirty="0">
                <a:solidFill>
                  <a:schemeClr val="tx1"/>
                </a:solidFill>
              </a:rPr>
              <a:t>, S., Safari, A., &amp; </a:t>
            </a:r>
            <a:r>
              <a:rPr lang="en-US" altLang="en-US" sz="2000" b="1" dirty="0" err="1">
                <a:solidFill>
                  <a:schemeClr val="tx1"/>
                </a:solidFill>
              </a:rPr>
              <a:t>Saidur</a:t>
            </a:r>
            <a:r>
              <a:rPr lang="en-US" altLang="en-US" sz="2000" b="1" dirty="0">
                <a:solidFill>
                  <a:schemeClr val="tx1"/>
                </a:solidFill>
              </a:rPr>
              <a:t>, R.</a:t>
            </a:r>
            <a:r>
              <a:rPr lang="en-US" altLang="en-US" sz="2000" dirty="0">
                <a:solidFill>
                  <a:schemeClr val="tx1"/>
                </a:solidFill>
              </a:rPr>
              <a:t> (2022). Energy consumption, emissions, and climate change: Global perspectives. </a:t>
            </a:r>
            <a:r>
              <a:rPr lang="en-US" altLang="en-US" sz="2000" i="1" dirty="0">
                <a:solidFill>
                  <a:schemeClr val="tx1"/>
                </a:solidFill>
              </a:rPr>
              <a:t>Journal of Cleaner Production</a:t>
            </a:r>
            <a:r>
              <a:rPr lang="en-US" altLang="en-US" sz="2000" dirty="0">
                <a:solidFill>
                  <a:schemeClr val="tx1"/>
                </a:solidFill>
              </a:rPr>
              <a:t>, 378, 134580.</a:t>
            </a:r>
          </a:p>
          <a:p>
            <a:pPr lvl="0" fontAlgn="base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solidFill>
                <a:schemeClr val="tx1"/>
              </a:solidFill>
            </a:endParaRPr>
          </a:p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>
                <a:solidFill>
                  <a:schemeClr val="tx1"/>
                </a:solidFill>
              </a:rPr>
              <a:t>Kumar, S. P., &amp; Prakash, S.</a:t>
            </a:r>
            <a:r>
              <a:rPr lang="en-US" altLang="en-US" sz="2000" dirty="0">
                <a:solidFill>
                  <a:schemeClr val="tx1"/>
                </a:solidFill>
              </a:rPr>
              <a:t> (2015). IoT-based energy management systems for industrial applications. </a:t>
            </a:r>
            <a:r>
              <a:rPr lang="en-US" altLang="en-US" sz="2000" i="1" dirty="0">
                <a:solidFill>
                  <a:schemeClr val="tx1"/>
                </a:solidFill>
              </a:rPr>
              <a:t>International Journal of Advanced Research in Electrical, Electronics and Instrumentation Engineering</a:t>
            </a:r>
            <a:r>
              <a:rPr lang="en-US" altLang="en-US" sz="2000" dirty="0">
                <a:solidFill>
                  <a:schemeClr val="tx1"/>
                </a:solidFill>
              </a:rPr>
              <a:t>, 4(7).</a:t>
            </a:r>
          </a:p>
          <a:p>
            <a:pPr lvl="0" fontAlgn="base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solidFill>
                <a:schemeClr val="tx1"/>
              </a:solidFill>
            </a:endParaRPr>
          </a:p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>
                <a:solidFill>
                  <a:schemeClr val="tx1"/>
                </a:solidFill>
              </a:rPr>
              <a:t>Mishra, R., &amp; Soni, A.</a:t>
            </a:r>
            <a:r>
              <a:rPr lang="en-US" altLang="en-US" sz="2000" dirty="0">
                <a:solidFill>
                  <a:schemeClr val="tx1"/>
                </a:solidFill>
              </a:rPr>
              <a:t> (2020). AI-enabled energy management systems for industrial optimization. </a:t>
            </a:r>
            <a:r>
              <a:rPr lang="en-US" altLang="en-US" sz="2000" i="1" dirty="0">
                <a:solidFill>
                  <a:schemeClr val="tx1"/>
                </a:solidFill>
              </a:rPr>
              <a:t>Journal of Cleaner Production</a:t>
            </a:r>
            <a:r>
              <a:rPr lang="en-US" altLang="en-US" sz="2000" dirty="0">
                <a:solidFill>
                  <a:schemeClr val="tx1"/>
                </a:solidFill>
              </a:rPr>
              <a:t>, 261, 121220.</a:t>
            </a:r>
          </a:p>
          <a:p>
            <a:pPr lvl="0" fontAlgn="base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solidFill>
                <a:schemeClr val="tx1"/>
              </a:solidFill>
            </a:endParaRPr>
          </a:p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>
                <a:solidFill>
                  <a:schemeClr val="tx1"/>
                </a:solidFill>
              </a:rPr>
              <a:t>Kumar, R., &amp; Shukla, A.</a:t>
            </a:r>
            <a:r>
              <a:rPr lang="en-US" altLang="en-US" sz="2000" dirty="0">
                <a:solidFill>
                  <a:schemeClr val="tx1"/>
                </a:solidFill>
              </a:rPr>
              <a:t> (2022). Blockchain and data-driven approaches for national net-zero pathways. </a:t>
            </a:r>
            <a:r>
              <a:rPr lang="en-US" altLang="en-US" sz="2000" i="1" dirty="0">
                <a:solidFill>
                  <a:schemeClr val="tx1"/>
                </a:solidFill>
              </a:rPr>
              <a:t>Energy Policy</a:t>
            </a:r>
            <a:r>
              <a:rPr lang="en-US" altLang="en-US" sz="2000" dirty="0">
                <a:solidFill>
                  <a:schemeClr val="tx1"/>
                </a:solidFill>
              </a:rPr>
              <a:t>, 160, 112678.</a:t>
            </a:r>
          </a:p>
          <a:p>
            <a:pPr lvl="0" fontAlgn="base">
              <a:lnSpc>
                <a:spcPct val="90000"/>
              </a:lnSpc>
              <a:spcBef>
                <a:spcPct val="20000"/>
              </a:spcBef>
            </a:pPr>
            <a:endParaRPr lang="en-US" altLang="en-US" sz="2000" dirty="0">
              <a:solidFill>
                <a:schemeClr val="tx1"/>
              </a:solidFill>
            </a:endParaRPr>
          </a:p>
          <a:p>
            <a:pPr lvl="0" fontAlgn="base"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r>
              <a:rPr lang="en-US" altLang="en-US" sz="2000" b="1" dirty="0">
                <a:solidFill>
                  <a:schemeClr val="tx1"/>
                </a:solidFill>
              </a:rPr>
              <a:t>Hickel, J.</a:t>
            </a:r>
            <a:r>
              <a:rPr lang="en-US" altLang="en-US" sz="2000" dirty="0">
                <a:solidFill>
                  <a:schemeClr val="tx1"/>
                </a:solidFill>
              </a:rPr>
              <a:t> (2019). </a:t>
            </a:r>
            <a:r>
              <a:rPr lang="en-US" altLang="en-US" sz="2000" i="1" dirty="0">
                <a:solidFill>
                  <a:schemeClr val="tx1"/>
                </a:solidFill>
              </a:rPr>
              <a:t>There Is No Planet B: A Handbook for the Make or Break Years.</a:t>
            </a:r>
            <a:r>
              <a:rPr lang="en-US" altLang="en-US" sz="2000" dirty="0">
                <a:solidFill>
                  <a:schemeClr val="tx1"/>
                </a:solidFill>
              </a:rPr>
              <a:t> Penguin Book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Wingdings 3" panose="05040102010807070707" pitchFamily="18" charset="2"/>
              <a:buChar char=""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56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85F7C-C44A-16DD-DE65-BF1C6B951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F78A9724-CF58-3B8D-7C53-5E119EF1D898}"/>
              </a:ext>
            </a:extLst>
          </p:cNvPr>
          <p:cNvSpPr/>
          <p:nvPr/>
        </p:nvSpPr>
        <p:spPr>
          <a:xfrm>
            <a:off x="770930" y="258333"/>
            <a:ext cx="6904033" cy="17743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Current Limitations and </a:t>
            </a:r>
          </a:p>
          <a:p>
            <a:pPr marL="0" indent="0" algn="l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its Proposed Solution</a:t>
            </a:r>
            <a:endParaRPr lang="en-US" sz="34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AEC97E93-13B1-CA1D-55D6-AAB95C30D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85" y="1756186"/>
            <a:ext cx="6385560" cy="188684"/>
          </a:xfrm>
          <a:prstGeom prst="rect">
            <a:avLst/>
          </a:prstGeom>
        </p:spPr>
      </p:pic>
      <p:sp>
        <p:nvSpPr>
          <p:cNvPr id="6" name="Shape 3">
            <a:extLst>
              <a:ext uri="{FF2B5EF4-FFF2-40B4-BE49-F238E27FC236}">
                <a16:creationId xmlns:a16="http://schemas.microsoft.com/office/drawing/2014/main" id="{C05D32CF-A5B7-E954-3C72-4D36C2A32DA5}"/>
              </a:ext>
            </a:extLst>
          </p:cNvPr>
          <p:cNvSpPr/>
          <p:nvPr/>
        </p:nvSpPr>
        <p:spPr>
          <a:xfrm>
            <a:off x="7733842" y="2340170"/>
            <a:ext cx="22860" cy="4637961"/>
          </a:xfrm>
          <a:prstGeom prst="roundRect">
            <a:avLst>
              <a:gd name="adj" fmla="val 291721"/>
            </a:avLst>
          </a:prstGeom>
          <a:solidFill>
            <a:srgbClr val="C6BDDA"/>
          </a:solidFill>
          <a:ln/>
        </p:spPr>
        <p:txBody>
          <a:bodyPr/>
          <a:lstStyle/>
          <a:p>
            <a:endParaRPr lang="en-US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92759086-839D-78E6-95AF-22E866ED4D92}"/>
              </a:ext>
            </a:extLst>
          </p:cNvPr>
          <p:cNvSpPr/>
          <p:nvPr/>
        </p:nvSpPr>
        <p:spPr>
          <a:xfrm>
            <a:off x="748070" y="2373151"/>
            <a:ext cx="6521410" cy="1397794"/>
          </a:xfrm>
          <a:prstGeom prst="roundRect">
            <a:avLst>
              <a:gd name="adj" fmla="val 477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4F743554-C9FD-2DCA-D04E-70D9B5DEF7C5}"/>
              </a:ext>
            </a:extLst>
          </p:cNvPr>
          <p:cNvSpPr/>
          <p:nvPr/>
        </p:nvSpPr>
        <p:spPr>
          <a:xfrm>
            <a:off x="937260" y="2518438"/>
            <a:ext cx="2593078" cy="215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Existing Approaches</a:t>
            </a:r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E801D85-C527-2CD7-E808-6DC9CDA6A2F5}"/>
              </a:ext>
            </a:extLst>
          </p:cNvPr>
          <p:cNvSpPr/>
          <p:nvPr/>
        </p:nvSpPr>
        <p:spPr>
          <a:xfrm>
            <a:off x="937260" y="2879048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Manual energy audits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60DB54EE-935B-41A1-930E-3031E8FD5028}"/>
              </a:ext>
            </a:extLst>
          </p:cNvPr>
          <p:cNvSpPr/>
          <p:nvPr/>
        </p:nvSpPr>
        <p:spPr>
          <a:xfrm>
            <a:off x="937260" y="3133841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Standalone energy meters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C77930E1-9EE5-3C4C-16DF-FC4D9495BABA}"/>
              </a:ext>
            </a:extLst>
          </p:cNvPr>
          <p:cNvSpPr/>
          <p:nvPr/>
        </p:nvSpPr>
        <p:spPr>
          <a:xfrm>
            <a:off x="937260" y="3388635"/>
            <a:ext cx="6196370" cy="300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IN" dirty="0">
                <a:latin typeface="Inter" panose="020B0604020202020204" charset="0"/>
                <a:ea typeface="Inter" panose="020B0604020202020204" charset="0"/>
              </a:rPr>
              <a:t>SCADA based energy management systems</a:t>
            </a:r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574C9B22-18D3-7FEE-03C8-5DB5FBB331E4}"/>
              </a:ext>
            </a:extLst>
          </p:cNvPr>
          <p:cNvSpPr/>
          <p:nvPr/>
        </p:nvSpPr>
        <p:spPr>
          <a:xfrm>
            <a:off x="748070" y="3937275"/>
            <a:ext cx="6521410" cy="1397794"/>
          </a:xfrm>
          <a:prstGeom prst="rect">
            <a:avLst/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17E2BAB7-FAD3-F31D-C365-47E7714874EC}"/>
              </a:ext>
            </a:extLst>
          </p:cNvPr>
          <p:cNvSpPr/>
          <p:nvPr/>
        </p:nvSpPr>
        <p:spPr>
          <a:xfrm>
            <a:off x="906780" y="4103606"/>
            <a:ext cx="4796830" cy="272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Problems with Current Systems</a:t>
            </a: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C8A11669-6D27-62E7-69C9-DDF20E5C353A}"/>
              </a:ext>
            </a:extLst>
          </p:cNvPr>
          <p:cNvSpPr/>
          <p:nvPr/>
        </p:nvSpPr>
        <p:spPr>
          <a:xfrm>
            <a:off x="906780" y="4443172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Expensive or fragmented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DA67D61-3964-2EC4-3088-28C56ED44802}"/>
              </a:ext>
            </a:extLst>
          </p:cNvPr>
          <p:cNvSpPr/>
          <p:nvPr/>
        </p:nvSpPr>
        <p:spPr>
          <a:xfrm>
            <a:off x="906780" y="4697966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Dashboards primarily focus on solar energy data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82697CA7-EDE7-7E6E-1FA1-4A370DB8EE4B}"/>
              </a:ext>
            </a:extLst>
          </p:cNvPr>
          <p:cNvSpPr/>
          <p:nvPr/>
        </p:nvSpPr>
        <p:spPr>
          <a:xfrm>
            <a:off x="906780" y="4952760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Neglect comprehensive carbon footprint tracking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61FB9B2D-AB99-E5A6-9021-A504F02423E5}"/>
              </a:ext>
            </a:extLst>
          </p:cNvPr>
          <p:cNvSpPr/>
          <p:nvPr/>
        </p:nvSpPr>
        <p:spPr>
          <a:xfrm>
            <a:off x="770930" y="5613318"/>
            <a:ext cx="6521410" cy="1397794"/>
          </a:xfrm>
          <a:prstGeom prst="roundRect">
            <a:avLst>
              <a:gd name="adj" fmla="val 477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0E6BC058-630D-D8B4-E472-72D04D3AD93F}"/>
              </a:ext>
            </a:extLst>
          </p:cNvPr>
          <p:cNvSpPr/>
          <p:nvPr/>
        </p:nvSpPr>
        <p:spPr>
          <a:xfrm>
            <a:off x="906780" y="5729821"/>
            <a:ext cx="4060230" cy="2728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Our Proposed Solution: AieX</a:t>
            </a: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E39EFE8E-0FF0-E7B9-8DDD-33371BA29A3F}"/>
              </a:ext>
            </a:extLst>
          </p:cNvPr>
          <p:cNvSpPr/>
          <p:nvPr/>
        </p:nvSpPr>
        <p:spPr>
          <a:xfrm>
            <a:off x="937260" y="6119215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IoT-based monitoring using Raspberry Pi and ESP32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B11AEC7D-3778-95C7-B461-9FF73659FE41}"/>
              </a:ext>
            </a:extLst>
          </p:cNvPr>
          <p:cNvSpPr/>
          <p:nvPr/>
        </p:nvSpPr>
        <p:spPr>
          <a:xfrm>
            <a:off x="937260" y="6374008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Enables real-time energy tracking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461D59F9-5431-4808-8CE3-160FA751D137}"/>
              </a:ext>
            </a:extLst>
          </p:cNvPr>
          <p:cNvSpPr/>
          <p:nvPr/>
        </p:nvSpPr>
        <p:spPr>
          <a:xfrm>
            <a:off x="937260" y="6628802"/>
            <a:ext cx="6196370" cy="2159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700"/>
              </a:lnSpc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Creates a low-cost, centralised monitoring system</a:t>
            </a:r>
            <a:endParaRPr lang="en-US" dirty="0">
              <a:latin typeface="Inter" panose="020B060402020202020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4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3">
            <a:extLst>
              <a:ext uri="{FF2B5EF4-FFF2-40B4-BE49-F238E27FC236}">
                <a16:creationId xmlns:a16="http://schemas.microsoft.com/office/drawing/2014/main" id="{8B0D4C82-7392-DF21-A62E-3DA0AB93CA56}"/>
              </a:ext>
            </a:extLst>
          </p:cNvPr>
          <p:cNvSpPr/>
          <p:nvPr/>
        </p:nvSpPr>
        <p:spPr>
          <a:xfrm>
            <a:off x="416048" y="4823592"/>
            <a:ext cx="7288896" cy="2799043"/>
          </a:xfrm>
          <a:prstGeom prst="roundRect">
            <a:avLst>
              <a:gd name="adj" fmla="val 2409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 sz="1600" dirty="0"/>
          </a:p>
        </p:txBody>
      </p:sp>
      <p:sp>
        <p:nvSpPr>
          <p:cNvPr id="22" name="Shape 3">
            <a:extLst>
              <a:ext uri="{FF2B5EF4-FFF2-40B4-BE49-F238E27FC236}">
                <a16:creationId xmlns:a16="http://schemas.microsoft.com/office/drawing/2014/main" id="{FB062931-7CCD-0A7D-6C54-41B3F9E23FBA}"/>
              </a:ext>
            </a:extLst>
          </p:cNvPr>
          <p:cNvSpPr/>
          <p:nvPr/>
        </p:nvSpPr>
        <p:spPr>
          <a:xfrm>
            <a:off x="532487" y="1221099"/>
            <a:ext cx="6341626" cy="3416697"/>
          </a:xfrm>
          <a:prstGeom prst="roundRect">
            <a:avLst>
              <a:gd name="adj" fmla="val 2409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3790" y="469887"/>
            <a:ext cx="7371874" cy="506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Methods and Procedures: Building AieX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20889" y="6688289"/>
            <a:ext cx="5791444" cy="214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endParaRPr lang="en-US" sz="11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379745" y="1162322"/>
            <a:ext cx="2888133" cy="347129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93790" y="1447122"/>
            <a:ext cx="2494002" cy="253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System Design &amp; Prototype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793790" y="1836070"/>
            <a:ext cx="5517069" cy="532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Developed an IoT energy monitoring system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1086786" y="2222326"/>
            <a:ext cx="6048629" cy="389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Prototype built in two key parts: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1196109" y="2552405"/>
            <a:ext cx="5808655" cy="389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buSzPct val="100000"/>
              <a:buChar char="•"/>
            </a:pPr>
            <a:r>
              <a:rPr lang="en-US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ESP32-based Energy Logger: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Measures voltage and current, uploads data wirelessly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196109" y="3193481"/>
            <a:ext cx="5126603" cy="14138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lvl="1" indent="-342900" algn="l">
              <a:buSzPct val="100000"/>
              <a:buChar char="•"/>
            </a:pPr>
            <a:r>
              <a:rPr lang="en-US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Raspberry Pi–based Gateway: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Collects data from </a:t>
            </a:r>
          </a:p>
          <a:p>
            <a:pPr marL="342900" lvl="1" algn="l">
              <a:buSzPct val="100000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	industrial meters via Modbus, processes it, and 	displays on a live dashboard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-130573" y="1356631"/>
            <a:ext cx="6341626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71516" y="5153671"/>
            <a:ext cx="4375588" cy="498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Assembly &amp; Integration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500205" y="5900537"/>
            <a:ext cx="6341626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Utilised a combination of sensors and microcontrollers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500204" y="6218404"/>
            <a:ext cx="6635211" cy="461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Implemented MQTT communication protocols for data transfer</a:t>
            </a: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532487" y="6565062"/>
            <a:ext cx="6341626" cy="409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buSzPct val="100000"/>
              <a:buChar char="•"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Designed for continuous energy monitoring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532487" y="6357947"/>
            <a:ext cx="6341626" cy="194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9666597-3B80-98CA-1883-C8FA3810B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413" y="5116543"/>
            <a:ext cx="3701936" cy="21586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F3079-B340-58CA-8784-72A68DC46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F000C500-30E0-9633-DBD2-6D1DE0C3DFB3}"/>
              </a:ext>
            </a:extLst>
          </p:cNvPr>
          <p:cNvSpPr/>
          <p:nvPr/>
        </p:nvSpPr>
        <p:spPr>
          <a:xfrm>
            <a:off x="532632" y="294390"/>
            <a:ext cx="6419612" cy="53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AieX Architecture</a:t>
            </a:r>
            <a:endParaRPr lang="en-US" sz="4000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3143917-9FA8-BBFE-A8ED-A5803F2781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0611693"/>
              </p:ext>
            </p:extLst>
          </p:nvPr>
        </p:nvGraphicFramePr>
        <p:xfrm>
          <a:off x="1417983" y="1219200"/>
          <a:ext cx="8369852" cy="5188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8237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9010" y="562819"/>
            <a:ext cx="8266390" cy="677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40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Testing AieX in a Real-World Environment</a:t>
            </a:r>
            <a:endParaRPr lang="en-US" sz="4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43" y="1829076"/>
            <a:ext cx="2912644" cy="570205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855730" y="1829076"/>
            <a:ext cx="6425783" cy="1582129"/>
          </a:xfrm>
          <a:prstGeom prst="roundRect">
            <a:avLst>
              <a:gd name="adj" fmla="val 2409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218153" y="2087229"/>
            <a:ext cx="1837373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On-site Implementation</a:t>
            </a:r>
          </a:p>
        </p:txBody>
      </p:sp>
      <p:sp>
        <p:nvSpPr>
          <p:cNvPr id="8" name="Text 5"/>
          <p:cNvSpPr/>
          <p:nvPr/>
        </p:nvSpPr>
        <p:spPr>
          <a:xfrm>
            <a:off x="4218153" y="2399960"/>
            <a:ext cx="4135636" cy="158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Prototype deployed at the TerraTech office.</a:t>
            </a:r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237862" y="2675529"/>
            <a:ext cx="5907980" cy="1863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Connected to active electrical loads and energy meters</a:t>
            </a:r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218153" y="2978483"/>
            <a:ext cx="4697247" cy="22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Ensured testing under realistic conditions</a:t>
            </a:r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855729" y="4866380"/>
            <a:ext cx="6425784" cy="2156398"/>
          </a:xfrm>
          <a:prstGeom prst="roundRect">
            <a:avLst>
              <a:gd name="adj" fmla="val 24091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  <p:txBody>
          <a:bodyPr/>
          <a:lstStyle/>
          <a:p>
            <a:endParaRPr lang="en-US" sz="160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4218035" y="5204868"/>
            <a:ext cx="4135754" cy="226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600"/>
              </a:lnSpc>
            </a:pPr>
            <a:r>
              <a:rPr lang="en-US" sz="25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</a:rPr>
              <a:t>Data Collection &amp; Analysis</a:t>
            </a:r>
          </a:p>
        </p:txBody>
      </p:sp>
      <p:sp>
        <p:nvSpPr>
          <p:cNvPr id="17" name="Text 14"/>
          <p:cNvSpPr/>
          <p:nvPr/>
        </p:nvSpPr>
        <p:spPr>
          <a:xfrm>
            <a:off x="4316290" y="5570188"/>
            <a:ext cx="5716161" cy="1863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Real-time voltage, current, and energy data collected</a:t>
            </a:r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316290" y="5878797"/>
            <a:ext cx="4135755" cy="158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Data transmitted via MQTT to the central dashboard</a:t>
            </a:r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316290" y="6182121"/>
            <a:ext cx="4725561" cy="4622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50"/>
              </a:lnSpc>
              <a:buSzPct val="100000"/>
              <a:buChar char="•"/>
            </a:pPr>
            <a:r>
              <a:rPr lang="en-US" sz="1600" dirty="0">
                <a:solidFill>
                  <a:srgbClr val="272525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Time-series visualisations used for performance and reliability evaluation.</a:t>
            </a:r>
            <a:endParaRPr lang="en-US" sz="1600" dirty="0">
              <a:latin typeface="Inter" panose="020B060402020202020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AA86DA-D3A1-528C-E9EF-B06E64E32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008" y="9711"/>
            <a:ext cx="12454383" cy="8219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89265" y="464620"/>
            <a:ext cx="6087239" cy="44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4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Impact – Ghost Loads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6280190" y="3575447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4C47DCD-DF2A-35BB-67D3-25330DE035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458"/>
          <a:stretch>
            <a:fillRect/>
          </a:stretch>
        </p:blipFill>
        <p:spPr>
          <a:xfrm>
            <a:off x="229518" y="1040191"/>
            <a:ext cx="12348934" cy="680666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8C12688-5AAD-3529-DD05-76205A5402FA}"/>
              </a:ext>
            </a:extLst>
          </p:cNvPr>
          <p:cNvCxnSpPr>
            <a:cxnSpLocks/>
          </p:cNvCxnSpPr>
          <p:nvPr/>
        </p:nvCxnSpPr>
        <p:spPr>
          <a:xfrm flipH="1">
            <a:off x="2051949" y="4002671"/>
            <a:ext cx="768915" cy="794217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D8C0B51-9B1E-6259-36F5-B91F3EC107F4}"/>
              </a:ext>
            </a:extLst>
          </p:cNvPr>
          <p:cNvCxnSpPr>
            <a:cxnSpLocks/>
          </p:cNvCxnSpPr>
          <p:nvPr/>
        </p:nvCxnSpPr>
        <p:spPr>
          <a:xfrm>
            <a:off x="5569530" y="4198789"/>
            <a:ext cx="0" cy="33287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CFD6F83-1E21-7021-F2DC-C3D99F3B3EA8}"/>
              </a:ext>
            </a:extLst>
          </p:cNvPr>
          <p:cNvCxnSpPr>
            <a:cxnSpLocks/>
          </p:cNvCxnSpPr>
          <p:nvPr/>
        </p:nvCxnSpPr>
        <p:spPr>
          <a:xfrm>
            <a:off x="7610351" y="4132698"/>
            <a:ext cx="744136" cy="759585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AA73923-7991-6BB5-D9FA-E82D74020D48}"/>
              </a:ext>
            </a:extLst>
          </p:cNvPr>
          <p:cNvSpPr txBox="1"/>
          <p:nvPr/>
        </p:nvSpPr>
        <p:spPr>
          <a:xfrm>
            <a:off x="2960416" y="3445584"/>
            <a:ext cx="52182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Identification of Ghost Loads</a:t>
            </a:r>
            <a:endParaRPr lang="en-IN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9605C-DD34-27D3-52AE-DDC649322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1ED39B-592C-823B-9E65-0447C2388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33" y="910328"/>
            <a:ext cx="13286836" cy="6112621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0E0A07CA-8B4E-3F65-2811-9B88F1B82B2D}"/>
              </a:ext>
            </a:extLst>
          </p:cNvPr>
          <p:cNvSpPr/>
          <p:nvPr/>
        </p:nvSpPr>
        <p:spPr>
          <a:xfrm>
            <a:off x="589265" y="464620"/>
            <a:ext cx="6087239" cy="44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4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Impact – Ghost Loads</a:t>
            </a:r>
            <a:endParaRPr lang="en-US" sz="48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A744DD5-E95B-444E-E6DE-7536D97DD6AF}"/>
              </a:ext>
            </a:extLst>
          </p:cNvPr>
          <p:cNvSpPr/>
          <p:nvPr/>
        </p:nvSpPr>
        <p:spPr>
          <a:xfrm>
            <a:off x="6280190" y="3575447"/>
            <a:ext cx="7556421" cy="15592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100"/>
              </a:lnSpc>
              <a:buNone/>
            </a:pPr>
            <a:endParaRPr lang="en-US" sz="49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11E566F-E451-0EF0-7FFE-D77E27754376}"/>
              </a:ext>
            </a:extLst>
          </p:cNvPr>
          <p:cNvCxnSpPr>
            <a:cxnSpLocks/>
          </p:cNvCxnSpPr>
          <p:nvPr/>
        </p:nvCxnSpPr>
        <p:spPr>
          <a:xfrm>
            <a:off x="2780520" y="2323475"/>
            <a:ext cx="462463" cy="1906397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6134457-2D52-5ADC-C0FE-17B0A1823A7D}"/>
              </a:ext>
            </a:extLst>
          </p:cNvPr>
          <p:cNvCxnSpPr>
            <a:cxnSpLocks/>
          </p:cNvCxnSpPr>
          <p:nvPr/>
        </p:nvCxnSpPr>
        <p:spPr>
          <a:xfrm>
            <a:off x="5456419" y="2708420"/>
            <a:ext cx="579643" cy="1990996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221B676-53B5-9CBE-25E4-F259ADF78AFC}"/>
              </a:ext>
            </a:extLst>
          </p:cNvPr>
          <p:cNvSpPr txBox="1"/>
          <p:nvPr/>
        </p:nvSpPr>
        <p:spPr>
          <a:xfrm>
            <a:off x="2270868" y="1754313"/>
            <a:ext cx="54115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Identification of Ghost Loads </a:t>
            </a:r>
          </a:p>
          <a:p>
            <a:pPr algn="ctr"/>
            <a:r>
              <a:rPr lang="en-US" sz="2800" b="1" dirty="0"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and its removal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99641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3A92-C617-9EAD-4F2F-23E48F931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6E5188-3ECB-0AC0-5134-90D0138C7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513" y="2046100"/>
            <a:ext cx="10818040" cy="497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333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1340</TotalTime>
  <Words>1143</Words>
  <Application>Microsoft Office PowerPoint</Application>
  <PresentationFormat>Custom</PresentationFormat>
  <Paragraphs>215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Petrona Bold</vt:lpstr>
      <vt:lpstr>Aptos Narrow</vt:lpstr>
      <vt:lpstr>Arial</vt:lpstr>
      <vt:lpstr>Inter</vt:lpstr>
      <vt:lpstr>Aptos</vt:lpstr>
      <vt:lpstr>Calibri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Vivek Goel</dc:creator>
  <cp:lastModifiedBy>Vivek Goel</cp:lastModifiedBy>
  <cp:revision>17</cp:revision>
  <dcterms:created xsi:type="dcterms:W3CDTF">2026-01-25T04:24:03Z</dcterms:created>
  <dcterms:modified xsi:type="dcterms:W3CDTF">2026-06-09T15:06:45Z</dcterms:modified>
</cp:coreProperties>
</file>